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6574FC-DC82-4589-83E5-667850CC6B1A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C5E0AFDF-685E-4A29-8182-0818725984EA}">
      <dgm:prSet phldrT="[Texto]"/>
      <dgm:spPr/>
      <dgm:t>
        <a:bodyPr/>
        <a:lstStyle/>
        <a:p>
          <a:r>
            <a:rPr lang="es-ES" dirty="0" smtClean="0"/>
            <a:t>Emprendedora</a:t>
          </a:r>
          <a:endParaRPr lang="es-ES" dirty="0"/>
        </a:p>
      </dgm:t>
    </dgm:pt>
    <dgm:pt modelId="{AD079E71-A48D-491B-BFC9-3607AB2B110A}" type="parTrans" cxnId="{C6B4FB58-85DF-4EE0-98D1-DE72EF87FF86}">
      <dgm:prSet/>
      <dgm:spPr/>
      <dgm:t>
        <a:bodyPr/>
        <a:lstStyle/>
        <a:p>
          <a:endParaRPr lang="es-ES"/>
        </a:p>
      </dgm:t>
    </dgm:pt>
    <dgm:pt modelId="{11EC99A9-068E-4BAA-9F5F-E3C5E824FBFF}" type="sibTrans" cxnId="{C6B4FB58-85DF-4EE0-98D1-DE72EF87FF86}">
      <dgm:prSet/>
      <dgm:spPr/>
      <dgm:t>
        <a:bodyPr/>
        <a:lstStyle/>
        <a:p>
          <a:endParaRPr lang="es-ES"/>
        </a:p>
      </dgm:t>
    </dgm:pt>
    <dgm:pt modelId="{AF9A2D61-F848-4484-B900-D327ECDAD1D1}">
      <dgm:prSet phldrT="[Texto]"/>
      <dgm:spPr/>
      <dgm:t>
        <a:bodyPr/>
        <a:lstStyle/>
        <a:p>
          <a:r>
            <a:rPr lang="es-ES" dirty="0" smtClean="0"/>
            <a:t>Creyente</a:t>
          </a:r>
          <a:endParaRPr lang="es-ES" dirty="0"/>
        </a:p>
      </dgm:t>
    </dgm:pt>
    <dgm:pt modelId="{32F3C1F1-8500-4E22-BD1B-2184DE4BFC1E}" type="parTrans" cxnId="{B57C9F44-6735-4B5F-9E1E-D763EED3C8A8}">
      <dgm:prSet/>
      <dgm:spPr/>
      <dgm:t>
        <a:bodyPr/>
        <a:lstStyle/>
        <a:p>
          <a:endParaRPr lang="es-ES"/>
        </a:p>
      </dgm:t>
    </dgm:pt>
    <dgm:pt modelId="{3922D8B8-FAA5-4228-A2FB-8AA4E3F1B844}" type="sibTrans" cxnId="{B57C9F44-6735-4B5F-9E1E-D763EED3C8A8}">
      <dgm:prSet/>
      <dgm:spPr/>
      <dgm:t>
        <a:bodyPr/>
        <a:lstStyle/>
        <a:p>
          <a:endParaRPr lang="es-ES"/>
        </a:p>
      </dgm:t>
    </dgm:pt>
    <dgm:pt modelId="{C6CEBC72-84C3-47EC-A7F6-A40A9D4BF410}">
      <dgm:prSet phldrT="[Texto]"/>
      <dgm:spPr/>
      <dgm:t>
        <a:bodyPr/>
        <a:lstStyle/>
        <a:p>
          <a:r>
            <a:rPr lang="es-ES" dirty="0" smtClean="0"/>
            <a:t>Fuerte</a:t>
          </a:r>
          <a:endParaRPr lang="es-ES" dirty="0"/>
        </a:p>
      </dgm:t>
    </dgm:pt>
    <dgm:pt modelId="{717A3A80-29BF-492D-818A-AC7A3DC70B27}" type="parTrans" cxnId="{974CDD35-C68A-489E-B153-36ABAA6FA96D}">
      <dgm:prSet/>
      <dgm:spPr/>
      <dgm:t>
        <a:bodyPr/>
        <a:lstStyle/>
        <a:p>
          <a:endParaRPr lang="es-ES"/>
        </a:p>
      </dgm:t>
    </dgm:pt>
    <dgm:pt modelId="{9DAAC41C-6DD3-4FBD-9CDF-D1F4D037DE63}" type="sibTrans" cxnId="{974CDD35-C68A-489E-B153-36ABAA6FA96D}">
      <dgm:prSet/>
      <dgm:spPr/>
      <dgm:t>
        <a:bodyPr/>
        <a:lstStyle/>
        <a:p>
          <a:endParaRPr lang="es-ES"/>
        </a:p>
      </dgm:t>
    </dgm:pt>
    <dgm:pt modelId="{EFF62E5E-18F8-432A-97B2-00D3E3764110}" type="pres">
      <dgm:prSet presAssocID="{766574FC-DC82-4589-83E5-667850CC6B1A}" presName="Name0" presStyleCnt="0">
        <dgm:presLayoutVars>
          <dgm:dir/>
          <dgm:resizeHandles val="exact"/>
        </dgm:presLayoutVars>
      </dgm:prSet>
      <dgm:spPr/>
    </dgm:pt>
    <dgm:pt modelId="{138BED52-7374-4962-B05A-D39A55AA4DEE}" type="pres">
      <dgm:prSet presAssocID="{C5E0AFDF-685E-4A29-8182-0818725984EA}" presName="node" presStyleLbl="node1" presStyleIdx="0" presStyleCnt="3">
        <dgm:presLayoutVars>
          <dgm:bulletEnabled val="1"/>
        </dgm:presLayoutVars>
      </dgm:prSet>
      <dgm:spPr/>
    </dgm:pt>
    <dgm:pt modelId="{05208B99-BE90-4543-ACFD-AD3721B9EDA1}" type="pres">
      <dgm:prSet presAssocID="{11EC99A9-068E-4BAA-9F5F-E3C5E824FBFF}" presName="sibTrans" presStyleLbl="sibTrans2D1" presStyleIdx="0" presStyleCnt="3"/>
      <dgm:spPr/>
    </dgm:pt>
    <dgm:pt modelId="{2C433004-7A12-44F1-8AAF-9FF3DE0ACEE0}" type="pres">
      <dgm:prSet presAssocID="{11EC99A9-068E-4BAA-9F5F-E3C5E824FBFF}" presName="connectorText" presStyleLbl="sibTrans2D1" presStyleIdx="0" presStyleCnt="3"/>
      <dgm:spPr/>
    </dgm:pt>
    <dgm:pt modelId="{7974145F-DB1A-4C0A-B459-F9CBB6F7C8F9}" type="pres">
      <dgm:prSet presAssocID="{AF9A2D61-F848-4484-B900-D327ECDAD1D1}" presName="node" presStyleLbl="node1" presStyleIdx="1" presStyleCnt="3">
        <dgm:presLayoutVars>
          <dgm:bulletEnabled val="1"/>
        </dgm:presLayoutVars>
      </dgm:prSet>
      <dgm:spPr/>
    </dgm:pt>
    <dgm:pt modelId="{1B87B490-982C-4980-9CB0-7C0CA891D221}" type="pres">
      <dgm:prSet presAssocID="{3922D8B8-FAA5-4228-A2FB-8AA4E3F1B844}" presName="sibTrans" presStyleLbl="sibTrans2D1" presStyleIdx="1" presStyleCnt="3"/>
      <dgm:spPr/>
    </dgm:pt>
    <dgm:pt modelId="{6E2FC159-B150-46BC-905B-AB3BE48F245F}" type="pres">
      <dgm:prSet presAssocID="{3922D8B8-FAA5-4228-A2FB-8AA4E3F1B844}" presName="connectorText" presStyleLbl="sibTrans2D1" presStyleIdx="1" presStyleCnt="3"/>
      <dgm:spPr/>
    </dgm:pt>
    <dgm:pt modelId="{A441CB6E-B329-4F97-A678-79CFE96D734A}" type="pres">
      <dgm:prSet presAssocID="{C6CEBC72-84C3-47EC-A7F6-A40A9D4BF4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DE5A3E-2F86-492D-8499-8DBBE992DFEB}" type="pres">
      <dgm:prSet presAssocID="{9DAAC41C-6DD3-4FBD-9CDF-D1F4D037DE63}" presName="sibTrans" presStyleLbl="sibTrans2D1" presStyleIdx="2" presStyleCnt="3"/>
      <dgm:spPr/>
    </dgm:pt>
    <dgm:pt modelId="{535F423E-117D-48EE-A0C9-460C7BD60CBB}" type="pres">
      <dgm:prSet presAssocID="{9DAAC41C-6DD3-4FBD-9CDF-D1F4D037DE63}" presName="connectorText" presStyleLbl="sibTrans2D1" presStyleIdx="2" presStyleCnt="3"/>
      <dgm:spPr/>
    </dgm:pt>
  </dgm:ptLst>
  <dgm:cxnLst>
    <dgm:cxn modelId="{843B7892-B462-4232-B42F-2FC33E489294}" type="presOf" srcId="{11EC99A9-068E-4BAA-9F5F-E3C5E824FBFF}" destId="{05208B99-BE90-4543-ACFD-AD3721B9EDA1}" srcOrd="0" destOrd="0" presId="urn:microsoft.com/office/officeart/2005/8/layout/cycle7"/>
    <dgm:cxn modelId="{FC53DA1E-D60B-4732-A975-11DD9199105B}" type="presOf" srcId="{C5E0AFDF-685E-4A29-8182-0818725984EA}" destId="{138BED52-7374-4962-B05A-D39A55AA4DEE}" srcOrd="0" destOrd="0" presId="urn:microsoft.com/office/officeart/2005/8/layout/cycle7"/>
    <dgm:cxn modelId="{974CDD35-C68A-489E-B153-36ABAA6FA96D}" srcId="{766574FC-DC82-4589-83E5-667850CC6B1A}" destId="{C6CEBC72-84C3-47EC-A7F6-A40A9D4BF410}" srcOrd="2" destOrd="0" parTransId="{717A3A80-29BF-492D-818A-AC7A3DC70B27}" sibTransId="{9DAAC41C-6DD3-4FBD-9CDF-D1F4D037DE63}"/>
    <dgm:cxn modelId="{7871BD39-EDCC-4722-BCE5-CA5D905F8D7A}" type="presOf" srcId="{AF9A2D61-F848-4484-B900-D327ECDAD1D1}" destId="{7974145F-DB1A-4C0A-B459-F9CBB6F7C8F9}" srcOrd="0" destOrd="0" presId="urn:microsoft.com/office/officeart/2005/8/layout/cycle7"/>
    <dgm:cxn modelId="{5672C544-897A-4CE4-8EB4-7F5090D0869C}" type="presOf" srcId="{9DAAC41C-6DD3-4FBD-9CDF-D1F4D037DE63}" destId="{535F423E-117D-48EE-A0C9-460C7BD60CBB}" srcOrd="1" destOrd="0" presId="urn:microsoft.com/office/officeart/2005/8/layout/cycle7"/>
    <dgm:cxn modelId="{DD27FA00-B438-47B5-8884-21D557E20599}" type="presOf" srcId="{C6CEBC72-84C3-47EC-A7F6-A40A9D4BF410}" destId="{A441CB6E-B329-4F97-A678-79CFE96D734A}" srcOrd="0" destOrd="0" presId="urn:microsoft.com/office/officeart/2005/8/layout/cycle7"/>
    <dgm:cxn modelId="{C6B4FB58-85DF-4EE0-98D1-DE72EF87FF86}" srcId="{766574FC-DC82-4589-83E5-667850CC6B1A}" destId="{C5E0AFDF-685E-4A29-8182-0818725984EA}" srcOrd="0" destOrd="0" parTransId="{AD079E71-A48D-491B-BFC9-3607AB2B110A}" sibTransId="{11EC99A9-068E-4BAA-9F5F-E3C5E824FBFF}"/>
    <dgm:cxn modelId="{EC24979B-CE93-4CFB-B5CE-BAEC4CB43407}" type="presOf" srcId="{3922D8B8-FAA5-4228-A2FB-8AA4E3F1B844}" destId="{1B87B490-982C-4980-9CB0-7C0CA891D221}" srcOrd="0" destOrd="0" presId="urn:microsoft.com/office/officeart/2005/8/layout/cycle7"/>
    <dgm:cxn modelId="{273ED541-4992-420E-8518-EB9CF547DD1C}" type="presOf" srcId="{11EC99A9-068E-4BAA-9F5F-E3C5E824FBFF}" destId="{2C433004-7A12-44F1-8AAF-9FF3DE0ACEE0}" srcOrd="1" destOrd="0" presId="urn:microsoft.com/office/officeart/2005/8/layout/cycle7"/>
    <dgm:cxn modelId="{FFD2C874-5EA2-40F1-8713-1CE8E072662A}" type="presOf" srcId="{9DAAC41C-6DD3-4FBD-9CDF-D1F4D037DE63}" destId="{8FDE5A3E-2F86-492D-8499-8DBBE992DFEB}" srcOrd="0" destOrd="0" presId="urn:microsoft.com/office/officeart/2005/8/layout/cycle7"/>
    <dgm:cxn modelId="{B57C9F44-6735-4B5F-9E1E-D763EED3C8A8}" srcId="{766574FC-DC82-4589-83E5-667850CC6B1A}" destId="{AF9A2D61-F848-4484-B900-D327ECDAD1D1}" srcOrd="1" destOrd="0" parTransId="{32F3C1F1-8500-4E22-BD1B-2184DE4BFC1E}" sibTransId="{3922D8B8-FAA5-4228-A2FB-8AA4E3F1B844}"/>
    <dgm:cxn modelId="{E2819E7B-A977-4B79-8D8D-E7D155C4125A}" type="presOf" srcId="{3922D8B8-FAA5-4228-A2FB-8AA4E3F1B844}" destId="{6E2FC159-B150-46BC-905B-AB3BE48F245F}" srcOrd="1" destOrd="0" presId="urn:microsoft.com/office/officeart/2005/8/layout/cycle7"/>
    <dgm:cxn modelId="{2674376D-FDC4-46B1-BA8F-A872EF0E72A8}" type="presOf" srcId="{766574FC-DC82-4589-83E5-667850CC6B1A}" destId="{EFF62E5E-18F8-432A-97B2-00D3E3764110}" srcOrd="0" destOrd="0" presId="urn:microsoft.com/office/officeart/2005/8/layout/cycle7"/>
    <dgm:cxn modelId="{8E041B6D-4871-4BB0-8FA1-FED4F649A60E}" type="presParOf" srcId="{EFF62E5E-18F8-432A-97B2-00D3E3764110}" destId="{138BED52-7374-4962-B05A-D39A55AA4DEE}" srcOrd="0" destOrd="0" presId="urn:microsoft.com/office/officeart/2005/8/layout/cycle7"/>
    <dgm:cxn modelId="{B8411EC3-97B2-451B-A637-FC51F1190756}" type="presParOf" srcId="{EFF62E5E-18F8-432A-97B2-00D3E3764110}" destId="{05208B99-BE90-4543-ACFD-AD3721B9EDA1}" srcOrd="1" destOrd="0" presId="urn:microsoft.com/office/officeart/2005/8/layout/cycle7"/>
    <dgm:cxn modelId="{D868397B-EAAF-4919-AD9E-922ED76CCCEB}" type="presParOf" srcId="{05208B99-BE90-4543-ACFD-AD3721B9EDA1}" destId="{2C433004-7A12-44F1-8AAF-9FF3DE0ACEE0}" srcOrd="0" destOrd="0" presId="urn:microsoft.com/office/officeart/2005/8/layout/cycle7"/>
    <dgm:cxn modelId="{51E0EA86-8DC0-4295-B455-8B2D37452D92}" type="presParOf" srcId="{EFF62E5E-18F8-432A-97B2-00D3E3764110}" destId="{7974145F-DB1A-4C0A-B459-F9CBB6F7C8F9}" srcOrd="2" destOrd="0" presId="urn:microsoft.com/office/officeart/2005/8/layout/cycle7"/>
    <dgm:cxn modelId="{B627EF1B-6BEB-4A19-B531-989AD573AB7C}" type="presParOf" srcId="{EFF62E5E-18F8-432A-97B2-00D3E3764110}" destId="{1B87B490-982C-4980-9CB0-7C0CA891D221}" srcOrd="3" destOrd="0" presId="urn:microsoft.com/office/officeart/2005/8/layout/cycle7"/>
    <dgm:cxn modelId="{43FE0939-31F7-4A1C-ADB5-CE75AC82ED7A}" type="presParOf" srcId="{1B87B490-982C-4980-9CB0-7C0CA891D221}" destId="{6E2FC159-B150-46BC-905B-AB3BE48F245F}" srcOrd="0" destOrd="0" presId="urn:microsoft.com/office/officeart/2005/8/layout/cycle7"/>
    <dgm:cxn modelId="{ABF64A5A-3E60-4C09-AFDD-3462103F2ABA}" type="presParOf" srcId="{EFF62E5E-18F8-432A-97B2-00D3E3764110}" destId="{A441CB6E-B329-4F97-A678-79CFE96D734A}" srcOrd="4" destOrd="0" presId="urn:microsoft.com/office/officeart/2005/8/layout/cycle7"/>
    <dgm:cxn modelId="{20187AC3-CCEF-4DE2-B876-2C3D6A9F40B7}" type="presParOf" srcId="{EFF62E5E-18F8-432A-97B2-00D3E3764110}" destId="{8FDE5A3E-2F86-492D-8499-8DBBE992DFEB}" srcOrd="5" destOrd="0" presId="urn:microsoft.com/office/officeart/2005/8/layout/cycle7"/>
    <dgm:cxn modelId="{5F6F76EC-CEBC-4CDF-BD60-F38B3258F60B}" type="presParOf" srcId="{8FDE5A3E-2F86-492D-8499-8DBBE992DFEB}" destId="{535F423E-117D-48EE-A0C9-460C7BD60CB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8BED52-7374-4962-B05A-D39A55AA4DEE}">
      <dsp:nvSpPr>
        <dsp:cNvPr id="0" name=""/>
        <dsp:cNvSpPr/>
      </dsp:nvSpPr>
      <dsp:spPr>
        <a:xfrm>
          <a:off x="2305086" y="1087"/>
          <a:ext cx="2686298" cy="13431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Emprendedora</a:t>
          </a:r>
          <a:endParaRPr lang="es-ES" sz="3100" kern="1200" dirty="0"/>
        </a:p>
      </dsp:txBody>
      <dsp:txXfrm>
        <a:off x="2305086" y="1087"/>
        <a:ext cx="2686298" cy="1343149"/>
      </dsp:txXfrm>
    </dsp:sp>
    <dsp:sp modelId="{05208B99-BE90-4543-ACFD-AD3721B9EDA1}">
      <dsp:nvSpPr>
        <dsp:cNvPr id="0" name=""/>
        <dsp:cNvSpPr/>
      </dsp:nvSpPr>
      <dsp:spPr>
        <a:xfrm rot="3600000">
          <a:off x="4057777" y="2357236"/>
          <a:ext cx="1397510" cy="47010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/>
        </a:p>
      </dsp:txBody>
      <dsp:txXfrm rot="3600000">
        <a:off x="4057777" y="2357236"/>
        <a:ext cx="1397510" cy="470102"/>
      </dsp:txXfrm>
    </dsp:sp>
    <dsp:sp modelId="{7974145F-DB1A-4C0A-B459-F9CBB6F7C8F9}">
      <dsp:nvSpPr>
        <dsp:cNvPr id="0" name=""/>
        <dsp:cNvSpPr/>
      </dsp:nvSpPr>
      <dsp:spPr>
        <a:xfrm>
          <a:off x="4521679" y="3840339"/>
          <a:ext cx="2686298" cy="13431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Creyente</a:t>
          </a:r>
          <a:endParaRPr lang="es-ES" sz="3100" kern="1200" dirty="0"/>
        </a:p>
      </dsp:txBody>
      <dsp:txXfrm>
        <a:off x="4521679" y="3840339"/>
        <a:ext cx="2686298" cy="1343149"/>
      </dsp:txXfrm>
    </dsp:sp>
    <dsp:sp modelId="{1B87B490-982C-4980-9CB0-7C0CA891D221}">
      <dsp:nvSpPr>
        <dsp:cNvPr id="0" name=""/>
        <dsp:cNvSpPr/>
      </dsp:nvSpPr>
      <dsp:spPr>
        <a:xfrm rot="10800000">
          <a:off x="2949480" y="4276862"/>
          <a:ext cx="1397510" cy="47010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/>
        </a:p>
      </dsp:txBody>
      <dsp:txXfrm rot="10800000">
        <a:off x="2949480" y="4276862"/>
        <a:ext cx="1397510" cy="470102"/>
      </dsp:txXfrm>
    </dsp:sp>
    <dsp:sp modelId="{A441CB6E-B329-4F97-A678-79CFE96D734A}">
      <dsp:nvSpPr>
        <dsp:cNvPr id="0" name=""/>
        <dsp:cNvSpPr/>
      </dsp:nvSpPr>
      <dsp:spPr>
        <a:xfrm>
          <a:off x="88493" y="3840339"/>
          <a:ext cx="2686298" cy="134314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Fuerte</a:t>
          </a:r>
          <a:endParaRPr lang="es-ES" sz="3100" kern="1200" dirty="0"/>
        </a:p>
      </dsp:txBody>
      <dsp:txXfrm>
        <a:off x="88493" y="3840339"/>
        <a:ext cx="2686298" cy="1343149"/>
      </dsp:txXfrm>
    </dsp:sp>
    <dsp:sp modelId="{8FDE5A3E-2F86-492D-8499-8DBBE992DFEB}">
      <dsp:nvSpPr>
        <dsp:cNvPr id="0" name=""/>
        <dsp:cNvSpPr/>
      </dsp:nvSpPr>
      <dsp:spPr>
        <a:xfrm rot="18000000">
          <a:off x="1841184" y="2357236"/>
          <a:ext cx="1397510" cy="47010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/>
        </a:p>
      </dsp:txBody>
      <dsp:txXfrm rot="18000000">
        <a:off x="1841184" y="2357236"/>
        <a:ext cx="1397510" cy="470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DAC2645-FF09-4354-B784-AB3EE0AB2187}" type="datetimeFigureOut">
              <a:rPr lang="es-ES" smtClean="0"/>
              <a:t>12/04/2015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3EFD2A-5AEE-46B1-9756-1130AA577BF3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6600" dirty="0" smtClean="0"/>
              <a:t>Alberta</a:t>
            </a:r>
            <a:endParaRPr lang="es-ES" sz="6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Mujer emprendedora, fuerte y creyente</a:t>
            </a:r>
            <a:endParaRPr lang="es-ES" sz="4000" dirty="0"/>
          </a:p>
        </p:txBody>
      </p:sp>
      <p:pic>
        <p:nvPicPr>
          <p:cNvPr id="4" name="3 Imagen" descr="M._Alberta_a_lápi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5652120" y="2636912"/>
            <a:ext cx="3168352" cy="40050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http://delamanoconvenezuela.com/wp-content/uploads/2014/09/Proyecto_Mujeres_emprendedor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33942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148" name="Picture 4" descr="crecen las villas marginales en argent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596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71420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Rutina de pensamiento</a:t>
            </a:r>
            <a:br>
              <a:rPr lang="es-ES" dirty="0" smtClean="0"/>
            </a:br>
            <a:r>
              <a:rPr lang="es-ES" b="1" dirty="0"/>
              <a:t>PERCIBIR, CONOCER Y TOMAR EN CUENTA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/>
          <a:lstStyle/>
          <a:p>
            <a:r>
              <a:rPr lang="es-ES" dirty="0" smtClean="0"/>
              <a:t>1. ¿Qué puede percibir esta </a:t>
            </a:r>
            <a:r>
              <a:rPr lang="es-ES" dirty="0" smtClean="0"/>
              <a:t>mujer? </a:t>
            </a:r>
            <a:endParaRPr lang="es-ES" dirty="0" smtClean="0"/>
          </a:p>
          <a:p>
            <a:r>
              <a:rPr lang="es-ES" dirty="0" smtClean="0"/>
              <a:t>2. ¿Qué puede </a:t>
            </a:r>
            <a:r>
              <a:rPr lang="es-ES" dirty="0" smtClean="0"/>
              <a:t>esta mujer creer </a:t>
            </a:r>
            <a:r>
              <a:rPr lang="es-ES" dirty="0" smtClean="0"/>
              <a:t>o saber acerca de la fe? </a:t>
            </a:r>
          </a:p>
          <a:p>
            <a:r>
              <a:rPr lang="es-ES" dirty="0" smtClean="0"/>
              <a:t>3. ¿Qué le puede inquietar a la persona</a:t>
            </a:r>
            <a:r>
              <a:rPr lang="es-ES" dirty="0" smtClean="0"/>
              <a:t>?</a:t>
            </a:r>
            <a:endParaRPr lang="es-E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Puesta en común de las perspectivas </a:t>
            </a:r>
            <a:endParaRPr lang="es-ES" dirty="0"/>
          </a:p>
        </p:txBody>
      </p:sp>
      <p:pic>
        <p:nvPicPr>
          <p:cNvPr id="7170" name="Picture 2" descr="http://3.bp.blogspot.com/-f9f5WYI8rgo/US-E_nl9E7I/AAAAAAAABPI/sa2VoMT7-Dk/s1600/mujer-emprendedo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293096"/>
            <a:ext cx="3096344" cy="2149324"/>
          </a:xfrm>
          <a:prstGeom prst="rect">
            <a:avLst/>
          </a:prstGeom>
          <a:noFill/>
        </p:spPr>
      </p:pic>
      <p:pic>
        <p:nvPicPr>
          <p:cNvPr id="7172" name="Picture 4" descr="Imagen referencial. Foto: David Pedroche Gonzále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340768"/>
            <a:ext cx="4663466" cy="25923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4" name="Picture 6" descr="http://1.bp.blogspot.com/-T1ZggwNQcyw/T_FjddG_jvI/AAAAAAAAAGI/gMne8xQKexo/s1600/Comedor+soci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077072"/>
            <a:ext cx="2857500" cy="2581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Rasgos de una mujer cristiana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115615" y="1447800"/>
          <a:ext cx="7818834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5"/>
                <a:gridCol w="2088232"/>
                <a:gridCol w="22742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EMPRENDEDORA</a:t>
                      </a:r>
                      <a:endParaRPr lang="es-ES" sz="28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FUERTE</a:t>
                      </a:r>
                      <a:endParaRPr lang="es-ES" sz="28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CREYENTE</a:t>
                      </a:r>
                      <a:endParaRPr lang="es-ES" sz="28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83326" marR="83326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/>
          <a:lstStyle/>
          <a:p>
            <a:r>
              <a:rPr lang="es-ES" dirty="0" smtClean="0"/>
              <a:t>Así vivió Alberta</a:t>
            </a:r>
            <a:endParaRPr lang="es-ES" dirty="0"/>
          </a:p>
        </p:txBody>
      </p:sp>
      <p:pic>
        <p:nvPicPr>
          <p:cNvPr id="4" name="3 Imagen" descr="M._Alberta_a_lápi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3419872" y="2204864"/>
            <a:ext cx="2637418" cy="3333919"/>
          </a:xfrm>
          <a:prstGeom prst="rect">
            <a:avLst/>
          </a:prstGeom>
        </p:spPr>
      </p:pic>
      <p:graphicFrame>
        <p:nvGraphicFramePr>
          <p:cNvPr id="5" name="4 Diagrama"/>
          <p:cNvGraphicFramePr/>
          <p:nvPr/>
        </p:nvGraphicFramePr>
        <p:xfrm>
          <a:off x="1403648" y="1196752"/>
          <a:ext cx="729647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378</TotalTime>
  <Words>65</Words>
  <Application>Microsoft Office PowerPoint</Application>
  <PresentationFormat>Presentación en pantalla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Solsticio</vt:lpstr>
      <vt:lpstr>Alberta</vt:lpstr>
      <vt:lpstr>Diapositiva 2</vt:lpstr>
      <vt:lpstr>Diapositiva 3</vt:lpstr>
      <vt:lpstr>Rutina de pensamiento PERCIBIR, CONOCER Y TOMAR EN CUENTA</vt:lpstr>
      <vt:lpstr>Puesta en común de las perspectivas </vt:lpstr>
      <vt:lpstr>Rasgos de una mujer cristiana</vt:lpstr>
      <vt:lpstr>Así vivió Alberta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Alberta</dc:title>
  <dc:creator>Mariola</dc:creator>
  <cp:lastModifiedBy>Mariola</cp:lastModifiedBy>
  <cp:revision>5</cp:revision>
  <dcterms:created xsi:type="dcterms:W3CDTF">2015-04-12T10:31:48Z</dcterms:created>
  <dcterms:modified xsi:type="dcterms:W3CDTF">2015-04-12T16:50:20Z</dcterms:modified>
</cp:coreProperties>
</file>