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2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4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01DBB-3DEE-46B2-BD34-FA86BC9A1BF4}" type="datetimeFigureOut">
              <a:rPr lang="es-ES" smtClean="0"/>
              <a:t>19/07/2014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1C21-6922-4B59-803E-C96E51E776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9102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01DBB-3DEE-46B2-BD34-FA86BC9A1BF4}" type="datetimeFigureOut">
              <a:rPr lang="es-ES" smtClean="0"/>
              <a:t>19/07/2014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1C21-6922-4B59-803E-C96E51E776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9146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01DBB-3DEE-46B2-BD34-FA86BC9A1BF4}" type="datetimeFigureOut">
              <a:rPr lang="es-ES" smtClean="0"/>
              <a:t>19/07/2014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1C21-6922-4B59-803E-C96E51E776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2572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01DBB-3DEE-46B2-BD34-FA86BC9A1BF4}" type="datetimeFigureOut">
              <a:rPr lang="es-ES" smtClean="0"/>
              <a:t>19/07/2014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1C21-6922-4B59-803E-C96E51E776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1025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01DBB-3DEE-46B2-BD34-FA86BC9A1BF4}" type="datetimeFigureOut">
              <a:rPr lang="es-ES" smtClean="0"/>
              <a:t>19/07/2014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1C21-6922-4B59-803E-C96E51E776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1636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01DBB-3DEE-46B2-BD34-FA86BC9A1BF4}" type="datetimeFigureOut">
              <a:rPr lang="es-ES" smtClean="0"/>
              <a:t>19/07/2014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1C21-6922-4B59-803E-C96E51E776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575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01DBB-3DEE-46B2-BD34-FA86BC9A1BF4}" type="datetimeFigureOut">
              <a:rPr lang="es-ES" smtClean="0"/>
              <a:t>19/07/2014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1C21-6922-4B59-803E-C96E51E776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0063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01DBB-3DEE-46B2-BD34-FA86BC9A1BF4}" type="datetimeFigureOut">
              <a:rPr lang="es-ES" smtClean="0"/>
              <a:t>19/07/2014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1C21-6922-4B59-803E-C96E51E776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8392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01DBB-3DEE-46B2-BD34-FA86BC9A1BF4}" type="datetimeFigureOut">
              <a:rPr lang="es-ES" smtClean="0"/>
              <a:t>19/07/2014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1C21-6922-4B59-803E-C96E51E776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0528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01DBB-3DEE-46B2-BD34-FA86BC9A1BF4}" type="datetimeFigureOut">
              <a:rPr lang="es-ES" smtClean="0"/>
              <a:t>19/07/2014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1C21-6922-4B59-803E-C96E51E776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0508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01DBB-3DEE-46B2-BD34-FA86BC9A1BF4}" type="datetimeFigureOut">
              <a:rPr lang="es-ES" smtClean="0"/>
              <a:t>19/07/2014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1C21-6922-4B59-803E-C96E51E776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4299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01DBB-3DEE-46B2-BD34-FA86BC9A1BF4}" type="datetimeFigureOut">
              <a:rPr lang="es-ES" smtClean="0"/>
              <a:t>19/07/2014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61C21-6922-4B59-803E-C96E51E776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89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466637"/>
              </p:ext>
            </p:extLst>
          </p:nvPr>
        </p:nvGraphicFramePr>
        <p:xfrm>
          <a:off x="323528" y="332655"/>
          <a:ext cx="8280920" cy="58911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1492"/>
                <a:gridCol w="2679122"/>
                <a:gridCol w="2760306"/>
              </a:tblGrid>
              <a:tr h="169247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1399549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399549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399549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5" name="14 Grupo"/>
          <p:cNvGrpSpPr/>
          <p:nvPr/>
        </p:nvGrpSpPr>
        <p:grpSpPr>
          <a:xfrm>
            <a:off x="317590" y="2279936"/>
            <a:ext cx="2893345" cy="3757320"/>
            <a:chOff x="827584" y="479736"/>
            <a:chExt cx="2893345" cy="3757320"/>
          </a:xfrm>
        </p:grpSpPr>
        <p:grpSp>
          <p:nvGrpSpPr>
            <p:cNvPr id="3" name="2 Grupo"/>
            <p:cNvGrpSpPr/>
            <p:nvPr/>
          </p:nvGrpSpPr>
          <p:grpSpPr>
            <a:xfrm>
              <a:off x="908784" y="1841157"/>
              <a:ext cx="2679485" cy="983507"/>
              <a:chOff x="3357056" y="-222470"/>
              <a:chExt cx="2679485" cy="983507"/>
            </a:xfrm>
          </p:grpSpPr>
          <p:pic>
            <p:nvPicPr>
              <p:cNvPr id="6" name="Picture 4" descr="http://bolsa.com/blog/wp-content/uploads/fuerzadebilidad.jpg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8481"/>
              <a:stretch/>
            </p:blipFill>
            <p:spPr bwMode="auto">
              <a:xfrm>
                <a:off x="5060693" y="-222470"/>
                <a:ext cx="975848" cy="98350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8 CuadroTexto"/>
              <p:cNvSpPr txBox="1"/>
              <p:nvPr/>
            </p:nvSpPr>
            <p:spPr>
              <a:xfrm>
                <a:off x="3357056" y="69229"/>
                <a:ext cx="184461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2000" dirty="0" smtClean="0">
                    <a:latin typeface="Cooper Black" panose="0208090404030B020404" pitchFamily="18" charset="0"/>
                  </a:rPr>
                  <a:t>fortalezas</a:t>
                </a:r>
                <a:endParaRPr lang="es-ES" sz="2000" dirty="0">
                  <a:latin typeface="Cooper Black" panose="0208090404030B020404" pitchFamily="18" charset="0"/>
                </a:endParaRPr>
              </a:p>
            </p:txBody>
          </p:sp>
        </p:grpSp>
        <p:grpSp>
          <p:nvGrpSpPr>
            <p:cNvPr id="7" name="6 Grupo"/>
            <p:cNvGrpSpPr/>
            <p:nvPr/>
          </p:nvGrpSpPr>
          <p:grpSpPr>
            <a:xfrm>
              <a:off x="827584" y="3253549"/>
              <a:ext cx="2893345" cy="983507"/>
              <a:chOff x="5652120" y="157205"/>
              <a:chExt cx="2893345" cy="983507"/>
            </a:xfrm>
          </p:grpSpPr>
          <p:pic>
            <p:nvPicPr>
              <p:cNvPr id="10" name="Picture 7" descr="http://negociosmultinivelporinternet.com/wp-content/uploads/2012/06/man-with-bulb-01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61958" y="157205"/>
                <a:ext cx="983507" cy="98350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" name="10 CuadroTexto"/>
              <p:cNvSpPr txBox="1"/>
              <p:nvPr/>
            </p:nvSpPr>
            <p:spPr>
              <a:xfrm>
                <a:off x="5652120" y="448904"/>
                <a:ext cx="223224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2000" dirty="0" smtClean="0">
                    <a:latin typeface="Cooper Black" panose="0208090404030B020404" pitchFamily="18" charset="0"/>
                  </a:rPr>
                  <a:t>oportunidades</a:t>
                </a:r>
                <a:endParaRPr lang="es-ES" sz="2000" dirty="0">
                  <a:latin typeface="Cooper Black" panose="0208090404030B020404" pitchFamily="18" charset="0"/>
                </a:endParaRPr>
              </a:p>
            </p:txBody>
          </p:sp>
        </p:grpSp>
        <p:grpSp>
          <p:nvGrpSpPr>
            <p:cNvPr id="16" name="15 Grupo"/>
            <p:cNvGrpSpPr/>
            <p:nvPr/>
          </p:nvGrpSpPr>
          <p:grpSpPr>
            <a:xfrm>
              <a:off x="908784" y="479736"/>
              <a:ext cx="2602119" cy="933040"/>
              <a:chOff x="836776" y="-592891"/>
              <a:chExt cx="2602119" cy="933040"/>
            </a:xfrm>
          </p:grpSpPr>
          <p:pic>
            <p:nvPicPr>
              <p:cNvPr id="17" name="Picture 6" descr="http://bolsa.com/blog/wp-content/uploads/fuerzadebilidad.jpg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000"/>
              <a:stretch/>
            </p:blipFill>
            <p:spPr bwMode="auto">
              <a:xfrm>
                <a:off x="2540413" y="-592891"/>
                <a:ext cx="898482" cy="9330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8" name="17 CuadroTexto"/>
              <p:cNvSpPr txBox="1"/>
              <p:nvPr/>
            </p:nvSpPr>
            <p:spPr>
              <a:xfrm>
                <a:off x="836776" y="-347993"/>
                <a:ext cx="184461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2000" dirty="0" smtClean="0">
                    <a:latin typeface="Cooper Black" panose="0208090404030B020404" pitchFamily="18" charset="0"/>
                  </a:rPr>
                  <a:t>debilidades</a:t>
                </a:r>
                <a:endParaRPr lang="es-ES" sz="2000" dirty="0">
                  <a:latin typeface="Cooper Black" panose="0208090404030B020404" pitchFamily="18" charset="0"/>
                </a:endParaRPr>
              </a:p>
            </p:txBody>
          </p:sp>
        </p:grpSp>
      </p:grpSp>
      <p:pic>
        <p:nvPicPr>
          <p:cNvPr id="22" name="Picture 2" descr="El Pingüino y el canguro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9" t="6624" r="54010" b="4591"/>
          <a:stretch/>
        </p:blipFill>
        <p:spPr bwMode="auto">
          <a:xfrm>
            <a:off x="3915928" y="462673"/>
            <a:ext cx="956940" cy="1472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El Pingüino y el canguro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53" t="50000" r="29396" b="11042"/>
          <a:stretch/>
        </p:blipFill>
        <p:spPr bwMode="auto">
          <a:xfrm>
            <a:off x="6660232" y="813044"/>
            <a:ext cx="861824" cy="1100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330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563256"/>
              </p:ext>
            </p:extLst>
          </p:nvPr>
        </p:nvGraphicFramePr>
        <p:xfrm>
          <a:off x="827584" y="332654"/>
          <a:ext cx="7344816" cy="61926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8272"/>
                <a:gridCol w="2448272"/>
                <a:gridCol w="2448272"/>
              </a:tblGrid>
              <a:tr h="1032115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032115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032115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032115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032115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032115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6" descr="http://bolsa.com/blog/wp-content/uploads/fuerzadebilida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2195736" y="340149"/>
            <a:ext cx="898482" cy="93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bolsa.com/blog/wp-content/uploads/fuerzadebilida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481"/>
          <a:stretch/>
        </p:blipFill>
        <p:spPr bwMode="auto">
          <a:xfrm>
            <a:off x="4676272" y="357261"/>
            <a:ext cx="975848" cy="983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827584" y="611396"/>
            <a:ext cx="18446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Cooper Black" panose="0208090404030B020404" pitchFamily="18" charset="0"/>
              </a:rPr>
              <a:t>debilidades</a:t>
            </a:r>
            <a:endParaRPr lang="es-ES" sz="2000" dirty="0">
              <a:latin typeface="Cooper Black" panose="0208090404030B020404" pitchFamily="18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347864" y="620688"/>
            <a:ext cx="18446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Cooper Black" panose="0208090404030B020404" pitchFamily="18" charset="0"/>
              </a:rPr>
              <a:t>fortalezas</a:t>
            </a:r>
            <a:endParaRPr lang="es-ES" sz="2000" dirty="0">
              <a:latin typeface="Cooper Black" panose="0208090404030B020404" pitchFamily="18" charset="0"/>
            </a:endParaRPr>
          </a:p>
        </p:txBody>
      </p:sp>
      <p:pic>
        <p:nvPicPr>
          <p:cNvPr id="10" name="Picture 7" descr="http://negociosmultinivelporinternet.com/wp-content/uploads/2012/06/man-with-bulb-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4917" y="357261"/>
            <a:ext cx="983507" cy="983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10 CuadroTexto"/>
          <p:cNvSpPr txBox="1"/>
          <p:nvPr/>
        </p:nvSpPr>
        <p:spPr>
          <a:xfrm>
            <a:off x="5652120" y="620688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Cooper Black" panose="0208090404030B020404" pitchFamily="18" charset="0"/>
              </a:rPr>
              <a:t>oportunidades</a:t>
            </a:r>
            <a:endParaRPr lang="es-ES" sz="2000" dirty="0">
              <a:latin typeface="Cooper Black" panose="0208090404030B020404" pitchFamily="18" charset="0"/>
            </a:endParaRPr>
          </a:p>
        </p:txBody>
      </p:sp>
      <p:pic>
        <p:nvPicPr>
          <p:cNvPr id="3074" name="Picture 2" descr="http://1.bp.blogspot.com/_rDKApT8KzL4/SeWVqRtgJjI/AAAAAAAAAkw/N4_HuZKaayc/s320/es-colorear-dibujos-imagenes-foto-estudiando-matematicas-p9223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29" r="3270"/>
          <a:stretch/>
        </p:blipFill>
        <p:spPr bwMode="auto">
          <a:xfrm>
            <a:off x="2139780" y="1467365"/>
            <a:ext cx="1064068" cy="885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3.bp.blogspot.com/-WBDE8Nk3U-0/ULySIbhGfEI/AAAAAAAAEmA/xrWBigUpglY/s1600/DiaLibrerias.pn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75" t="22963" r="19414" b="17467"/>
          <a:stretch/>
        </p:blipFill>
        <p:spPr bwMode="auto">
          <a:xfrm>
            <a:off x="4932040" y="1377089"/>
            <a:ext cx="749886" cy="971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www.dibujosparacolorear.tv/wp-content/uploads/2014/04/ninos-leen-150x150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3710" y="1484784"/>
            <a:ext cx="816682" cy="81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899592" y="1556792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Me cuestan las mates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3347864" y="1556792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Me gusta leer y leo muy bien</a:t>
            </a:r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5796135" y="1558533"/>
            <a:ext cx="18959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Puedo contar cuentos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559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086350"/>
              </p:ext>
            </p:extLst>
          </p:nvPr>
        </p:nvGraphicFramePr>
        <p:xfrm>
          <a:off x="323528" y="332655"/>
          <a:ext cx="8208912" cy="58911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1492"/>
                <a:gridCol w="5367420"/>
              </a:tblGrid>
              <a:tr h="169247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1399549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1399549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399549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5" name="14 Grupo"/>
          <p:cNvGrpSpPr/>
          <p:nvPr/>
        </p:nvGrpSpPr>
        <p:grpSpPr>
          <a:xfrm>
            <a:off x="317590" y="2279936"/>
            <a:ext cx="2893345" cy="3757320"/>
            <a:chOff x="827584" y="479736"/>
            <a:chExt cx="2893345" cy="3757320"/>
          </a:xfrm>
        </p:grpSpPr>
        <p:grpSp>
          <p:nvGrpSpPr>
            <p:cNvPr id="3" name="2 Grupo"/>
            <p:cNvGrpSpPr/>
            <p:nvPr/>
          </p:nvGrpSpPr>
          <p:grpSpPr>
            <a:xfrm>
              <a:off x="908784" y="1841157"/>
              <a:ext cx="2679485" cy="983507"/>
              <a:chOff x="3357056" y="-222470"/>
              <a:chExt cx="2679485" cy="983507"/>
            </a:xfrm>
          </p:grpSpPr>
          <p:pic>
            <p:nvPicPr>
              <p:cNvPr id="6" name="Picture 4" descr="http://bolsa.com/blog/wp-content/uploads/fuerzadebilidad.jpg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8481"/>
              <a:stretch/>
            </p:blipFill>
            <p:spPr bwMode="auto">
              <a:xfrm>
                <a:off x="5060693" y="-222470"/>
                <a:ext cx="975848" cy="98350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8 CuadroTexto"/>
              <p:cNvSpPr txBox="1"/>
              <p:nvPr/>
            </p:nvSpPr>
            <p:spPr>
              <a:xfrm>
                <a:off x="3357056" y="69229"/>
                <a:ext cx="184461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2000" dirty="0" smtClean="0">
                    <a:latin typeface="Cooper Black" panose="0208090404030B020404" pitchFamily="18" charset="0"/>
                  </a:rPr>
                  <a:t>fortalezas</a:t>
                </a:r>
                <a:endParaRPr lang="es-ES" sz="2000" dirty="0">
                  <a:latin typeface="Cooper Black" panose="0208090404030B020404" pitchFamily="18" charset="0"/>
                </a:endParaRPr>
              </a:p>
            </p:txBody>
          </p:sp>
        </p:grpSp>
        <p:grpSp>
          <p:nvGrpSpPr>
            <p:cNvPr id="7" name="6 Grupo"/>
            <p:cNvGrpSpPr/>
            <p:nvPr/>
          </p:nvGrpSpPr>
          <p:grpSpPr>
            <a:xfrm>
              <a:off x="827584" y="3253549"/>
              <a:ext cx="2893345" cy="983507"/>
              <a:chOff x="5652120" y="157205"/>
              <a:chExt cx="2893345" cy="983507"/>
            </a:xfrm>
          </p:grpSpPr>
          <p:pic>
            <p:nvPicPr>
              <p:cNvPr id="10" name="Picture 7" descr="http://negociosmultinivelporinternet.com/wp-content/uploads/2012/06/man-with-bulb-01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61958" y="157205"/>
                <a:ext cx="983507" cy="98350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" name="10 CuadroTexto"/>
              <p:cNvSpPr txBox="1"/>
              <p:nvPr/>
            </p:nvSpPr>
            <p:spPr>
              <a:xfrm>
                <a:off x="5652120" y="448904"/>
                <a:ext cx="223224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2000" dirty="0" smtClean="0">
                    <a:latin typeface="Cooper Black" panose="0208090404030B020404" pitchFamily="18" charset="0"/>
                  </a:rPr>
                  <a:t>oportunidades</a:t>
                </a:r>
                <a:endParaRPr lang="es-ES" sz="2000" dirty="0">
                  <a:latin typeface="Cooper Black" panose="0208090404030B020404" pitchFamily="18" charset="0"/>
                </a:endParaRPr>
              </a:p>
            </p:txBody>
          </p:sp>
        </p:grpSp>
        <p:grpSp>
          <p:nvGrpSpPr>
            <p:cNvPr id="16" name="15 Grupo"/>
            <p:cNvGrpSpPr/>
            <p:nvPr/>
          </p:nvGrpSpPr>
          <p:grpSpPr>
            <a:xfrm>
              <a:off x="908784" y="479736"/>
              <a:ext cx="2602119" cy="933040"/>
              <a:chOff x="836776" y="-592891"/>
              <a:chExt cx="2602119" cy="933040"/>
            </a:xfrm>
          </p:grpSpPr>
          <p:pic>
            <p:nvPicPr>
              <p:cNvPr id="17" name="Picture 6" descr="http://bolsa.com/blog/wp-content/uploads/fuerzadebilidad.jpg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000"/>
              <a:stretch/>
            </p:blipFill>
            <p:spPr bwMode="auto">
              <a:xfrm>
                <a:off x="2540413" y="-592891"/>
                <a:ext cx="898482" cy="9330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8" name="17 CuadroTexto"/>
              <p:cNvSpPr txBox="1"/>
              <p:nvPr/>
            </p:nvSpPr>
            <p:spPr>
              <a:xfrm>
                <a:off x="836776" y="-347993"/>
                <a:ext cx="184461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2000" dirty="0" smtClean="0">
                    <a:latin typeface="Cooper Black" panose="0208090404030B020404" pitchFamily="18" charset="0"/>
                  </a:rPr>
                  <a:t>debilidades</a:t>
                </a:r>
                <a:endParaRPr lang="es-ES" sz="2000" dirty="0">
                  <a:latin typeface="Cooper Black" panose="0208090404030B020404" pitchFamily="18" charset="0"/>
                </a:endParaRPr>
              </a:p>
            </p:txBody>
          </p:sp>
        </p:grpSp>
      </p:grp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32656"/>
            <a:ext cx="4489153" cy="1687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237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23</Words>
  <Application>Microsoft Office PowerPoint</Application>
  <PresentationFormat>Presentación en pantalla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eiep</dc:creator>
  <cp:lastModifiedBy>eiep</cp:lastModifiedBy>
  <cp:revision>7</cp:revision>
  <dcterms:created xsi:type="dcterms:W3CDTF">2014-07-18T10:29:02Z</dcterms:created>
  <dcterms:modified xsi:type="dcterms:W3CDTF">2014-07-19T14:55:31Z</dcterms:modified>
</cp:coreProperties>
</file>