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55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41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56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5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95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5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13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626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70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18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66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673E-D1D1-454F-B2F3-61FD258E0971}" type="datetimeFigureOut">
              <a:rPr lang="es-ES" smtClean="0"/>
              <a:t>17/07/2014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C591-707B-4EDD-ADB7-1C39612AE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9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037965"/>
              </p:ext>
            </p:extLst>
          </p:nvPr>
        </p:nvGraphicFramePr>
        <p:xfrm>
          <a:off x="251520" y="260647"/>
          <a:ext cx="8496943" cy="5919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584176"/>
                <a:gridCol w="1440160"/>
                <a:gridCol w="2952328"/>
                <a:gridCol w="1368151"/>
              </a:tblGrid>
              <a:tr h="454148"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CARNET DE SUPERACIÓN PERSONAL                            NOMBRE…………………………………………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454148">
                <a:tc>
                  <a:txBody>
                    <a:bodyPr/>
                    <a:lstStyle/>
                    <a:p>
                      <a:r>
                        <a:rPr lang="es-ES" dirty="0" smtClean="0"/>
                        <a:t>ÁMBITO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OBJETIVO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SEGUIMIENTO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META</a:t>
                      </a:r>
                      <a:endParaRPr lang="es-ES" dirty="0"/>
                    </a:p>
                  </a:txBody>
                  <a:tcPr/>
                </a:tc>
              </a:tr>
              <a:tr h="105967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1702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17028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317028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http://4.bp.blogspot.com/-AQX5rmOEawY/TmamBpdF5YI/AAAAAAAAAuM/dW7VIUCGR_U/s640/07EXCELENT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87"/>
          <a:stretch/>
        </p:blipFill>
        <p:spPr bwMode="auto">
          <a:xfrm>
            <a:off x="7655850" y="1340768"/>
            <a:ext cx="73257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4.bp.blogspot.com/-AQX5rmOEawY/TmamBpdF5YI/AAAAAAAAAuM/dW7VIUCGR_U/s640/07EXCELENT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87"/>
          <a:stretch/>
        </p:blipFill>
        <p:spPr bwMode="auto">
          <a:xfrm>
            <a:off x="7769471" y="5157192"/>
            <a:ext cx="73257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4.bp.blogspot.com/-AQX5rmOEawY/TmamBpdF5YI/AAAAAAAAAuM/dW7VIUCGR_U/s640/07EXCELENT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87"/>
          <a:stretch/>
        </p:blipFill>
        <p:spPr bwMode="auto">
          <a:xfrm>
            <a:off x="7740352" y="3933056"/>
            <a:ext cx="73257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4.bp.blogspot.com/-AQX5rmOEawY/TmamBpdF5YI/AAAAAAAAAuM/dW7VIUCGR_U/s640/07EXCELENT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87"/>
          <a:stretch/>
        </p:blipFill>
        <p:spPr bwMode="auto">
          <a:xfrm>
            <a:off x="7668344" y="2636912"/>
            <a:ext cx="73257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13 Grupo"/>
          <p:cNvGrpSpPr/>
          <p:nvPr/>
        </p:nvGrpSpPr>
        <p:grpSpPr>
          <a:xfrm>
            <a:off x="4572000" y="1572815"/>
            <a:ext cx="2687176" cy="427726"/>
            <a:chOff x="4572000" y="1572815"/>
            <a:chExt cx="2687176" cy="427726"/>
          </a:xfrm>
        </p:grpSpPr>
        <p:pic>
          <p:nvPicPr>
            <p:cNvPr id="9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4572000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78136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254432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72412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148064" y="1572815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14 Grupo"/>
          <p:cNvGrpSpPr/>
          <p:nvPr/>
        </p:nvGrpSpPr>
        <p:grpSpPr>
          <a:xfrm>
            <a:off x="4567472" y="4079233"/>
            <a:ext cx="2687176" cy="427726"/>
            <a:chOff x="4572000" y="1572815"/>
            <a:chExt cx="2687176" cy="427726"/>
          </a:xfrm>
        </p:grpSpPr>
        <p:pic>
          <p:nvPicPr>
            <p:cNvPr id="16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4572000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78136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254432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72412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148064" y="1572815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20 Grupo"/>
          <p:cNvGrpSpPr/>
          <p:nvPr/>
        </p:nvGrpSpPr>
        <p:grpSpPr>
          <a:xfrm>
            <a:off x="4556024" y="2815232"/>
            <a:ext cx="2687176" cy="427726"/>
            <a:chOff x="4572000" y="1572815"/>
            <a:chExt cx="2687176" cy="427726"/>
          </a:xfrm>
        </p:grpSpPr>
        <p:pic>
          <p:nvPicPr>
            <p:cNvPr id="22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4572000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78136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254432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72412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148064" y="1572815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26 Grupo"/>
          <p:cNvGrpSpPr/>
          <p:nvPr/>
        </p:nvGrpSpPr>
        <p:grpSpPr>
          <a:xfrm>
            <a:off x="4572000" y="5303369"/>
            <a:ext cx="2687176" cy="427726"/>
            <a:chOff x="4572000" y="1572815"/>
            <a:chExt cx="2687176" cy="427726"/>
          </a:xfrm>
        </p:grpSpPr>
        <p:pic>
          <p:nvPicPr>
            <p:cNvPr id="28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4572000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78136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6254432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724128" y="1572816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4" descr="http://www.nocturnar.com/forum/attachments/estudios/92147d1360962049-estrellas-colorear-e-imprimir-1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07" r="16626"/>
            <a:stretch/>
          </p:blipFill>
          <p:spPr bwMode="auto">
            <a:xfrm>
              <a:off x="5148064" y="1572815"/>
              <a:ext cx="477808" cy="427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3" name="Picture 2" descr="http://pintarimagenes.org/wp-content/uploads/2014/06/casas-para-pinta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15" y="1278168"/>
            <a:ext cx="748601" cy="92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pintarimagenes.org/wp-content/uploads/2014/06/Colegio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03"/>
          <a:stretch/>
        </p:blipFill>
        <p:spPr bwMode="auto">
          <a:xfrm>
            <a:off x="319157" y="2420888"/>
            <a:ext cx="1018147" cy="97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http://2.bp.blogspot.com/-UF4OqsKCxSA/TudhM3QHo0I/AAAAAAAAB-c/zkC0l-JOT3k/s1600/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31" r="11686" b="4046"/>
          <a:stretch/>
        </p:blipFill>
        <p:spPr bwMode="auto">
          <a:xfrm>
            <a:off x="323528" y="3789040"/>
            <a:ext cx="1015460" cy="95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158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eiep</dc:creator>
  <cp:lastModifiedBy>eiep</cp:lastModifiedBy>
  <cp:revision>4</cp:revision>
  <dcterms:created xsi:type="dcterms:W3CDTF">2014-07-17T14:56:53Z</dcterms:created>
  <dcterms:modified xsi:type="dcterms:W3CDTF">2014-07-17T15:22:31Z</dcterms:modified>
</cp:coreProperties>
</file>