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heme/theme6.xml" ContentType="application/vnd.openxmlformats-officedocument.theme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7.xml" ContentType="application/vnd.openxmlformats-officedocument.presentationml.slideLayout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0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Default Extension="gif" ContentType="image/gif"/>
  <Override PartName="/ppt/notesSlides/notesSlide6.xml" ContentType="application/vnd.openxmlformats-officedocument.presentationml.notesSlide+xml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notesSlides/notesSlide14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08" r:id="rId5"/>
  </p:sldMasterIdLst>
  <p:notesMasterIdLst>
    <p:notesMasterId r:id="rId31"/>
  </p:notesMasterIdLst>
  <p:sldIdLst>
    <p:sldId id="264" r:id="rId6"/>
    <p:sldId id="265" r:id="rId7"/>
    <p:sldId id="266" r:id="rId8"/>
    <p:sldId id="267" r:id="rId9"/>
    <p:sldId id="257" r:id="rId10"/>
    <p:sldId id="258" r:id="rId11"/>
    <p:sldId id="259" r:id="rId12"/>
    <p:sldId id="260" r:id="rId13"/>
    <p:sldId id="261" r:id="rId14"/>
    <p:sldId id="262" r:id="rId15"/>
    <p:sldId id="263" r:id="rId16"/>
    <p:sldId id="273" r:id="rId17"/>
    <p:sldId id="272" r:id="rId18"/>
    <p:sldId id="268" r:id="rId19"/>
    <p:sldId id="269" r:id="rId20"/>
    <p:sldId id="270" r:id="rId21"/>
    <p:sldId id="271" r:id="rId22"/>
    <p:sldId id="275" r:id="rId23"/>
    <p:sldId id="278" r:id="rId24"/>
    <p:sldId id="279" r:id="rId25"/>
    <p:sldId id="280" r:id="rId26"/>
    <p:sldId id="281" r:id="rId27"/>
    <p:sldId id="282" r:id="rId28"/>
    <p:sldId id="283" r:id="rId29"/>
    <p:sldId id="284" r:id="rId30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99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-1038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178103-E74A-4C54-B88A-D2B1D7A9E543}" type="datetimeFigureOut">
              <a:rPr lang="es-ES" smtClean="0"/>
              <a:pPr/>
              <a:t>12/03/2013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E9B1C3-BFA7-4768-9C9F-6A037A2BDC40}" type="slidenum">
              <a:rPr lang="es-ES" smtClean="0"/>
              <a:pPr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ES" dirty="0" smtClean="0"/>
              <a:t>Alberta nació en Pollensa,</a:t>
            </a:r>
            <a:r>
              <a:rPr lang="es-ES" baseline="0" dirty="0" smtClean="0"/>
              <a:t> un pueblecito situado junto al mar.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E9B1C3-BFA7-4768-9C9F-6A037A2BDC40}" type="slidenum">
              <a:rPr lang="es-ES" smtClean="0"/>
              <a:pPr/>
              <a:t>1</a:t>
            </a:fld>
            <a:endParaRPr lang="es-E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ES" dirty="0" smtClean="0"/>
              <a:t>El día de su Primera Comunión</a:t>
            </a:r>
            <a:r>
              <a:rPr lang="es-ES" baseline="0" dirty="0" smtClean="0"/>
              <a:t> Alberta le dio gracias a Jesús por regalarle su corazón y le prometió que siempre sería su amiga.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E9B1C3-BFA7-4768-9C9F-6A037A2BDC40}" type="slidenum">
              <a:rPr lang="es-ES" smtClean="0"/>
              <a:pPr/>
              <a:t>10</a:t>
            </a:fld>
            <a:endParaRPr lang="es-E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ES" dirty="0" smtClean="0"/>
              <a:t>Cuando</a:t>
            </a:r>
            <a:r>
              <a:rPr lang="es-ES" baseline="0" dirty="0" smtClean="0"/>
              <a:t> Alberta aprendió a leer, se sentaba con su hermano Saturnino en la copa de un árbol y compartía con él las fantásticas historias que contenían sus cuentos.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E9B1C3-BFA7-4768-9C9F-6A037A2BDC40}" type="slidenum">
              <a:rPr lang="es-ES" smtClean="0"/>
              <a:pPr/>
              <a:t>11</a:t>
            </a:fld>
            <a:endParaRPr lang="es-E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ES" dirty="0" smtClean="0"/>
              <a:t>Cuando se hizo</a:t>
            </a:r>
            <a:r>
              <a:rPr lang="es-ES" baseline="0" dirty="0" smtClean="0"/>
              <a:t> mayor, Alberta se casó con Francisco y hasta las campanas de la iglesia hicieron fiesta repicando con alegría.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E9B1C3-BFA7-4768-9C9F-6A037A2BDC40}" type="slidenum">
              <a:rPr lang="es-ES" smtClean="0"/>
              <a:pPr/>
              <a:t>12</a:t>
            </a:fld>
            <a:endParaRPr lang="es-E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ES" dirty="0" smtClean="0"/>
              <a:t>Alberta tuvo 4 hijos,</a:t>
            </a:r>
            <a:r>
              <a:rPr lang="es-ES" baseline="0" dirty="0" smtClean="0"/>
              <a:t> a los que cuidó con muchísimo cariño. Los cogía en brazos, les cantaba, los llenaba de besos…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E9B1C3-BFA7-4768-9C9F-6A037A2BDC40}" type="slidenum">
              <a:rPr lang="es-ES" smtClean="0"/>
              <a:pPr/>
              <a:t>13</a:t>
            </a:fld>
            <a:endParaRPr lang="es-E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ES" dirty="0" smtClean="0"/>
              <a:t>Alberta era maestra y enseñaba con mucha ilusión y paciencia a sus alumnas todo lo que ella había aprendido.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E9B1C3-BFA7-4768-9C9F-6A037A2BDC40}" type="slidenum">
              <a:rPr lang="es-ES" smtClean="0"/>
              <a:pPr/>
              <a:t>14</a:t>
            </a:fld>
            <a:endParaRPr lang="es-E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ES" dirty="0" smtClean="0"/>
              <a:t>Para los días de fiesta preparaban obras de teatro, poesías</a:t>
            </a:r>
            <a:r>
              <a:rPr lang="es-ES" baseline="0" dirty="0" smtClean="0"/>
              <a:t>, concursos, excursiones… ¡y un montón de sorpresas más!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E9B1C3-BFA7-4768-9C9F-6A037A2BDC40}" type="slidenum">
              <a:rPr lang="es-ES" smtClean="0"/>
              <a:pPr/>
              <a:t>15</a:t>
            </a:fld>
            <a:endParaRPr lang="es-E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ES" dirty="0" smtClean="0"/>
              <a:t>En días</a:t>
            </a:r>
            <a:r>
              <a:rPr lang="es-ES" baseline="0" dirty="0" smtClean="0"/>
              <a:t> especiales, incluso, despertaba a las niñas con música para que la casa se llenara de alegría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E9B1C3-BFA7-4768-9C9F-6A037A2BDC40}" type="slidenum">
              <a:rPr lang="es-ES" smtClean="0"/>
              <a:pPr/>
              <a:t>16</a:t>
            </a:fld>
            <a:endParaRPr lang="es-E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ES" dirty="0" smtClean="0"/>
              <a:t>Además de dar clase como buena maestra, ayudaba a las hermanas</a:t>
            </a:r>
            <a:r>
              <a:rPr lang="es-ES" baseline="0" dirty="0" smtClean="0"/>
              <a:t> en sus tareas, les escribía cartas a las que estaban lejos, rezaba por todas y tenía </a:t>
            </a:r>
            <a:r>
              <a:rPr lang="es-ES" baseline="0" smtClean="0"/>
              <a:t>mil detalles </a:t>
            </a:r>
            <a:r>
              <a:rPr lang="es-ES" baseline="0" dirty="0" smtClean="0"/>
              <a:t>con cada una.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E9B1C3-BFA7-4768-9C9F-6A037A2BDC40}" type="slidenum">
              <a:rPr lang="es-ES" smtClean="0"/>
              <a:pPr/>
              <a:t>17</a:t>
            </a:fld>
            <a:endParaRPr lang="es-E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ES" dirty="0" smtClean="0"/>
              <a:t>Imaginaros</a:t>
            </a:r>
            <a:r>
              <a:rPr lang="es-ES" baseline="0" dirty="0" smtClean="0"/>
              <a:t> que, aún siendo ya muy mayor y sin apenas vista, bajaba a la cocina a ayudar a desgranar guisantes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E9B1C3-BFA7-4768-9C9F-6A037A2BDC40}" type="slidenum">
              <a:rPr lang="es-ES" smtClean="0"/>
              <a:pPr/>
              <a:t>18</a:t>
            </a:fld>
            <a:endParaRPr lang="es-E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ES" dirty="0" smtClean="0"/>
              <a:t>Y, cuando le llegó el momento,</a:t>
            </a:r>
            <a:r>
              <a:rPr lang="es-ES" baseline="0" dirty="0" smtClean="0"/>
              <a:t> se dejó abrazar por el Padre Dios en su cielo de amor con el que había soñado toda su vida.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E9B1C3-BFA7-4768-9C9F-6A037A2BDC40}" type="slidenum">
              <a:rPr lang="es-ES" smtClean="0"/>
              <a:pPr/>
              <a:t>19</a:t>
            </a:fld>
            <a:endParaRPr lang="es-E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ES" dirty="0" smtClean="0"/>
              <a:t>Su</a:t>
            </a:r>
            <a:r>
              <a:rPr lang="es-ES" baseline="0" dirty="0" smtClean="0"/>
              <a:t> papá Alberto y su mamá Apolonia la querían muchísimo y eran muy felices con ella.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E9B1C3-BFA7-4768-9C9F-6A037A2BDC40}" type="slidenum">
              <a:rPr lang="es-ES" smtClean="0"/>
              <a:pPr/>
              <a:t>2</a:t>
            </a:fld>
            <a:endParaRPr lang="es-E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ES" dirty="0" smtClean="0"/>
              <a:t>Su juguete preferido</a:t>
            </a:r>
            <a:r>
              <a:rPr lang="es-ES" baseline="0" dirty="0" smtClean="0"/>
              <a:t> era una muñeca de trapo a la que peinaba y acariciaba con mucho cariño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E9B1C3-BFA7-4768-9C9F-6A037A2BDC40}" type="slidenum">
              <a:rPr lang="es-ES" smtClean="0"/>
              <a:pPr/>
              <a:t>3</a:t>
            </a:fld>
            <a:endParaRPr lang="es-E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ES" dirty="0" smtClean="0"/>
              <a:t>Cuando nació su hermano</a:t>
            </a:r>
            <a:r>
              <a:rPr lang="es-ES" baseline="0" dirty="0" smtClean="0"/>
              <a:t> Saturnino no se olvidaba un solo día de darle el besito de buenas noches antes de irse a dormir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E9B1C3-BFA7-4768-9C9F-6A037A2BDC40}" type="slidenum">
              <a:rPr lang="es-ES" smtClean="0"/>
              <a:pPr/>
              <a:t>4</a:t>
            </a:fld>
            <a:endParaRPr lang="es-E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ES" dirty="0" smtClean="0"/>
              <a:t>Todos</a:t>
            </a:r>
            <a:r>
              <a:rPr lang="es-ES" baseline="0" dirty="0" smtClean="0"/>
              <a:t> los días hacía su tarea y, después, jugaba con su hermano Saturnino haciendo ella de maestra para enseñarle muchas cosas.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E9B1C3-BFA7-4768-9C9F-6A037A2BDC40}" type="slidenum">
              <a:rPr lang="es-ES" smtClean="0"/>
              <a:pPr/>
              <a:t>5</a:t>
            </a:fld>
            <a:endParaRPr lang="es-E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ES" dirty="0" smtClean="0"/>
              <a:t>Alberta ayudaba a su mamá a coser y a arreglar los vestidos,</a:t>
            </a:r>
            <a:r>
              <a:rPr lang="es-ES" baseline="0" dirty="0" smtClean="0"/>
              <a:t> ¡entre otras muchas cosas más!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E9B1C3-BFA7-4768-9C9F-6A037A2BDC40}" type="slidenum">
              <a:rPr lang="es-ES" smtClean="0"/>
              <a:pPr/>
              <a:t>6</a:t>
            </a:fld>
            <a:endParaRPr lang="es-E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ES" dirty="0" smtClean="0"/>
              <a:t>En vacaciones</a:t>
            </a:r>
            <a:r>
              <a:rPr lang="es-ES" baseline="0" dirty="0" smtClean="0"/>
              <a:t>, le gustaba bañarse en el mar con su hermano Saturnino y darle gracias a Dios por todo lo que había creado: el sol, las olas del mar, la arena de la playa, las gaviotas…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E9B1C3-BFA7-4768-9C9F-6A037A2BDC40}" type="slidenum">
              <a:rPr lang="es-ES" smtClean="0"/>
              <a:pPr/>
              <a:t>7</a:t>
            </a:fld>
            <a:endParaRPr lang="es-E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ES" dirty="0" smtClean="0"/>
              <a:t>A Alberta</a:t>
            </a:r>
            <a:r>
              <a:rPr lang="es-ES" baseline="0" dirty="0" smtClean="0"/>
              <a:t> le gustaba mucho ir de paseo con su papá y seguir descubriendo las maravillas creadas por Dios: las flores, del campo, los árboles, los montes… y hasta una pequeña mariquita que acaba de encontrar descansando en una florecilla.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E9B1C3-BFA7-4768-9C9F-6A037A2BDC40}" type="slidenum">
              <a:rPr lang="es-ES" smtClean="0"/>
              <a:pPr/>
              <a:t>8</a:t>
            </a:fld>
            <a:endParaRPr lang="es-E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ES" dirty="0" smtClean="0"/>
              <a:t>Cada</a:t>
            </a:r>
            <a:r>
              <a:rPr lang="es-ES" baseline="0" dirty="0" smtClean="0"/>
              <a:t> noche, Alberta juntaba sus manitas, cerraba los ojos y hablaba con su amigo Jesús, rezando como su mamá le había enseñado.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E9B1C3-BFA7-4768-9C9F-6A037A2BDC40}" type="slidenum">
              <a:rPr lang="es-ES" smtClean="0"/>
              <a:pPr/>
              <a:t>9</a:t>
            </a:fld>
            <a:endParaRPr lang="es-E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FDC78-DFEC-4292-9581-8E1DB9A54707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12/03/2013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7576CF-AE28-40EE-A191-4AFCA88A651D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FDC78-DFEC-4292-9581-8E1DB9A54707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12/03/2013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7576CF-AE28-40EE-A191-4AFCA88A651D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FDC78-DFEC-4292-9581-8E1DB9A54707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12/03/2013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7576CF-AE28-40EE-A191-4AFCA88A651D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03298A-8628-4DCB-998C-1F24F20AA4CF}" type="slidenum">
              <a:rPr lang="es-ES">
                <a:solidFill>
                  <a:srgbClr val="000000"/>
                </a:solidFill>
              </a:rPr>
              <a:pPr/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88A626-EFF8-46DA-A572-9B11905C0E06}" type="slidenum">
              <a:rPr lang="es-ES">
                <a:solidFill>
                  <a:srgbClr val="000000"/>
                </a:solidFill>
              </a:rPr>
              <a:pPr/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5B7B5B-9FE6-474F-997A-9A0FC8F077C1}" type="slidenum">
              <a:rPr lang="es-ES">
                <a:solidFill>
                  <a:srgbClr val="000000"/>
                </a:solidFill>
              </a:rPr>
              <a:pPr/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1A4066-32A4-46CF-BA24-CF47C6173C72}" type="slidenum">
              <a:rPr lang="es-ES">
                <a:solidFill>
                  <a:srgbClr val="000000"/>
                </a:solidFill>
              </a:rPr>
              <a:pPr/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D29EB6-1312-4CD4-B224-33B57CD6B100}" type="slidenum">
              <a:rPr lang="es-ES">
                <a:solidFill>
                  <a:srgbClr val="000000"/>
                </a:solidFill>
              </a:rPr>
              <a:pPr/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0D7758-7AC1-424F-9B79-56BA6DC9F536}" type="slidenum">
              <a:rPr lang="es-ES">
                <a:solidFill>
                  <a:srgbClr val="000000"/>
                </a:solidFill>
              </a:rPr>
              <a:pPr/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85B1CA-7362-4493-B679-58C9C0F2DD43}" type="slidenum">
              <a:rPr lang="es-ES">
                <a:solidFill>
                  <a:srgbClr val="000000"/>
                </a:solidFill>
              </a:rPr>
              <a:pPr/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821040-C43D-4B34-887B-ED20D70C11AC}" type="slidenum">
              <a:rPr lang="es-ES">
                <a:solidFill>
                  <a:srgbClr val="000000"/>
                </a:solidFill>
              </a:rPr>
              <a:pPr/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FDC78-DFEC-4292-9581-8E1DB9A54707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12/03/2013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7576CF-AE28-40EE-A191-4AFCA88A651D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2A10C-F1F6-4B56-96A2-F7812992A745}" type="slidenum">
              <a:rPr lang="es-ES">
                <a:solidFill>
                  <a:srgbClr val="000000"/>
                </a:solidFill>
              </a:rPr>
              <a:pPr/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691F3C-F32E-4DD5-B031-E592C5247343}" type="slidenum">
              <a:rPr lang="es-ES">
                <a:solidFill>
                  <a:srgbClr val="000000"/>
                </a:solidFill>
              </a:rPr>
              <a:pPr/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8D3931-208A-42FA-A297-35DE1888D16C}" type="slidenum">
              <a:rPr lang="es-ES">
                <a:solidFill>
                  <a:srgbClr val="000000"/>
                </a:solidFill>
              </a:rPr>
              <a:pPr/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FDC78-DFEC-4292-9581-8E1DB9A54707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12/03/2013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7576CF-AE28-40EE-A191-4AFCA88A651D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FDC78-DFEC-4292-9581-8E1DB9A54707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12/03/2013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7576CF-AE28-40EE-A191-4AFCA88A651D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FDC78-DFEC-4292-9581-8E1DB9A54707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12/03/2013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7576CF-AE28-40EE-A191-4AFCA88A651D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FDC78-DFEC-4292-9581-8E1DB9A54707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12/03/2013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7576CF-AE28-40EE-A191-4AFCA88A651D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FDC78-DFEC-4292-9581-8E1DB9A54707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12/03/2013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7576CF-AE28-40EE-A191-4AFCA88A651D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FDC78-DFEC-4292-9581-8E1DB9A54707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12/03/2013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7576CF-AE28-40EE-A191-4AFCA88A651D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FDC78-DFEC-4292-9581-8E1DB9A54707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12/03/2013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7576CF-AE28-40EE-A191-4AFCA88A651D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FDC78-DFEC-4292-9581-8E1DB9A54707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12/03/2013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7576CF-AE28-40EE-A191-4AFCA88A651D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FDC78-DFEC-4292-9581-8E1DB9A54707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12/03/2013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7576CF-AE28-40EE-A191-4AFCA88A651D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FDC78-DFEC-4292-9581-8E1DB9A54707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12/03/2013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7576CF-AE28-40EE-A191-4AFCA88A651D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FDC78-DFEC-4292-9581-8E1DB9A54707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12/03/2013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7576CF-AE28-40EE-A191-4AFCA88A651D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FDC78-DFEC-4292-9581-8E1DB9A54707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12/03/2013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7576CF-AE28-40EE-A191-4AFCA88A651D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FDC78-DFEC-4292-9581-8E1DB9A54707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12/03/2013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7576CF-AE28-40EE-A191-4AFCA88A651D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FDC78-DFEC-4292-9581-8E1DB9A54707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12/03/2013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7576CF-AE28-40EE-A191-4AFCA88A651D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FDC78-DFEC-4292-9581-8E1DB9A54707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12/03/2013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7576CF-AE28-40EE-A191-4AFCA88A651D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FDC78-DFEC-4292-9581-8E1DB9A54707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12/03/2013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7576CF-AE28-40EE-A191-4AFCA88A651D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FDC78-DFEC-4292-9581-8E1DB9A54707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12/03/2013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7576CF-AE28-40EE-A191-4AFCA88A651D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FDC78-DFEC-4292-9581-8E1DB9A54707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12/03/2013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7576CF-AE28-40EE-A191-4AFCA88A651D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FDC78-DFEC-4292-9581-8E1DB9A54707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12/03/2013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7576CF-AE28-40EE-A191-4AFCA88A651D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FDC78-DFEC-4292-9581-8E1DB9A54707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12/03/2013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7576CF-AE28-40EE-A191-4AFCA88A651D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FDC78-DFEC-4292-9581-8E1DB9A54707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12/03/2013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7576CF-AE28-40EE-A191-4AFCA88A651D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FDC78-DFEC-4292-9581-8E1DB9A54707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12/03/2013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7576CF-AE28-40EE-A191-4AFCA88A651D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FDC78-DFEC-4292-9581-8E1DB9A54707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12/03/2013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7576CF-AE28-40EE-A191-4AFCA88A651D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FDC78-DFEC-4292-9581-8E1DB9A54707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12/03/2013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7576CF-AE28-40EE-A191-4AFCA88A651D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FDC78-DFEC-4292-9581-8E1DB9A54707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12/03/2013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7576CF-AE28-40EE-A191-4AFCA88A651D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FDC78-DFEC-4292-9581-8E1DB9A54707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12/03/2013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7576CF-AE28-40EE-A191-4AFCA88A651D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FDC78-DFEC-4292-9581-8E1DB9A54707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12/03/2013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7576CF-AE28-40EE-A191-4AFCA88A651D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FDC78-DFEC-4292-9581-8E1DB9A54707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12/03/2013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7576CF-AE28-40EE-A191-4AFCA88A651D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FDC78-DFEC-4292-9581-8E1DB9A54707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12/03/2013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7576CF-AE28-40EE-A191-4AFCA88A651D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FDC78-DFEC-4292-9581-8E1DB9A54707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12/03/2013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7576CF-AE28-40EE-A191-4AFCA88A651D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FDC78-DFEC-4292-9581-8E1DB9A54707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12/03/2013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7576CF-AE28-40EE-A191-4AFCA88A651D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FDC78-DFEC-4292-9581-8E1DB9A54707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12/03/2013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7576CF-AE28-40EE-A191-4AFCA88A651D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FDC78-DFEC-4292-9581-8E1DB9A54707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12/03/2013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7576CF-AE28-40EE-A191-4AFCA88A651D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FDC78-DFEC-4292-9581-8E1DB9A54707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12/03/2013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7576CF-AE28-40EE-A191-4AFCA88A651D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FDC78-DFEC-4292-9581-8E1DB9A54707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12/03/2013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7576CF-AE28-40EE-A191-4AFCA88A651D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FDC78-DFEC-4292-9581-8E1DB9A54707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12/03/2013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7576CF-AE28-40EE-A191-4AFCA88A651D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FDC78-DFEC-4292-9581-8E1DB9A54707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12/03/2013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7576CF-AE28-40EE-A191-4AFCA88A651D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FDC78-DFEC-4292-9581-8E1DB9A54707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12/03/2013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7576CF-AE28-40EE-A191-4AFCA88A651D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FDC78-DFEC-4292-9581-8E1DB9A54707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12/03/2013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7576CF-AE28-40EE-A191-4AFCA88A651D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FDC78-DFEC-4292-9581-8E1DB9A54707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12/03/2013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7576CF-AE28-40EE-A191-4AFCA88A651D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EFDC78-DFEC-4292-9581-8E1DB9A54707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12/03/2013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7576CF-AE28-40EE-A191-4AFCA88A651D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DC57605-4214-4503-893C-C2869BCDA281}" type="slidenum">
              <a:rPr lang="es-E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EFDC78-DFEC-4292-9581-8E1DB9A54707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12/03/2013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7576CF-AE28-40EE-A191-4AFCA88A651D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EFDC78-DFEC-4292-9581-8E1DB9A54707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12/03/2013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7576CF-AE28-40EE-A191-4AFCA88A651D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EFDC78-DFEC-4292-9581-8E1DB9A54707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12/03/2013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7576CF-AE28-40EE-A191-4AFCA88A651D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2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2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5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5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7172" name="Picture 4" descr="IMAG000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5 CuadroTexto"/>
          <p:cNvSpPr txBox="1"/>
          <p:nvPr/>
        </p:nvSpPr>
        <p:spPr>
          <a:xfrm>
            <a:off x="72008" y="5685055"/>
            <a:ext cx="8892480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3600" b="1" dirty="0" smtClean="0">
                <a:latin typeface="Edelfontmed"/>
              </a:rPr>
              <a:t>Alberta nació en Pollensa, un pueblecito situado junto al mar.</a:t>
            </a:r>
          </a:p>
          <a:p>
            <a:pPr algn="ctr"/>
            <a:endParaRPr lang="es-ES" sz="3600" b="1" dirty="0" smtClean="0">
              <a:latin typeface="Edelfontmed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PICT000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</p:spPr>
      </p:pic>
      <p:sp>
        <p:nvSpPr>
          <p:cNvPr id="3" name="2 CuadroTexto"/>
          <p:cNvSpPr txBox="1"/>
          <p:nvPr/>
        </p:nvSpPr>
        <p:spPr>
          <a:xfrm>
            <a:off x="683568" y="-27384"/>
            <a:ext cx="8064896" cy="1384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 smtClean="0">
                <a:latin typeface="Edelfontmed" pitchFamily="2" charset="0"/>
              </a:rPr>
              <a:t>El día de su Primera Comunión Alberta le dio gracias a Jesús por regalarle su corazón y le prometió que siempre sería su amiga.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CC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 descr="prueba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4213" y="0"/>
            <a:ext cx="7777162" cy="6858000"/>
          </a:xfrm>
          <a:prstGeom prst="rect">
            <a:avLst/>
          </a:prstGeom>
          <a:noFill/>
        </p:spPr>
      </p:pic>
      <p:sp>
        <p:nvSpPr>
          <p:cNvPr id="3" name="2 CuadroTexto"/>
          <p:cNvSpPr txBox="1"/>
          <p:nvPr/>
        </p:nvSpPr>
        <p:spPr>
          <a:xfrm>
            <a:off x="0" y="5685055"/>
            <a:ext cx="9144000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latin typeface="Edelfontmed" pitchFamily="2" charset="0"/>
              </a:rPr>
              <a:t>Cuando Alberta aprendió a leer, se sentaba con su hermano Saturnino en la copa de un árbol y compartía con él las fantásticas historias que contenían sus cuentos.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PICT010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2 CuadroTexto"/>
          <p:cNvSpPr txBox="1"/>
          <p:nvPr/>
        </p:nvSpPr>
        <p:spPr>
          <a:xfrm>
            <a:off x="0" y="-27384"/>
            <a:ext cx="3563888" cy="230832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ES" sz="2400" b="1" dirty="0" smtClean="0">
                <a:latin typeface="Edelfontmed" pitchFamily="2" charset="0"/>
              </a:rPr>
              <a:t>Cuando se hizo mayor, Alberta se casó con Francisco y hasta las campanas de la iglesia hicieron fiesta repicando con alegría.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PICT011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804400" cy="7353300"/>
          </a:xfrm>
          <a:prstGeom prst="rect">
            <a:avLst/>
          </a:prstGeom>
          <a:noFill/>
        </p:spPr>
      </p:pic>
      <p:sp>
        <p:nvSpPr>
          <p:cNvPr id="3" name="2 Rectángulo"/>
          <p:cNvSpPr/>
          <p:nvPr/>
        </p:nvSpPr>
        <p:spPr>
          <a:xfrm>
            <a:off x="0" y="1484784"/>
            <a:ext cx="3995936" cy="28803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s-ES" sz="3600" b="1" dirty="0" smtClean="0">
              <a:solidFill>
                <a:schemeClr val="tx1"/>
              </a:solidFill>
              <a:latin typeface="Edelfontmed"/>
            </a:endParaRPr>
          </a:p>
          <a:p>
            <a:pPr algn="just"/>
            <a:r>
              <a:rPr lang="es-ES" sz="2800" b="1" dirty="0" smtClean="0">
                <a:solidFill>
                  <a:schemeClr val="tx1"/>
                </a:solidFill>
                <a:latin typeface="Edelfontmed"/>
              </a:rPr>
              <a:t>Alberta tuvo 4 hijos, a los que cuidó con muchísimo cariño. Los cogía en brazos, les cantaba, los llenaba de besos…</a:t>
            </a:r>
          </a:p>
          <a:p>
            <a:pPr algn="just"/>
            <a:endParaRPr lang="es-ES" sz="3600" b="1" dirty="0">
              <a:solidFill>
                <a:schemeClr val="tx1"/>
              </a:solidFill>
              <a:latin typeface="Edelfontme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PICT001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2 CuadroTexto"/>
          <p:cNvSpPr txBox="1"/>
          <p:nvPr/>
        </p:nvSpPr>
        <p:spPr>
          <a:xfrm>
            <a:off x="0" y="-27384"/>
            <a:ext cx="6156176" cy="206210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ES" sz="3200" b="1" dirty="0" smtClean="0">
                <a:latin typeface="Edelfontmed"/>
              </a:rPr>
              <a:t>Alberta era maestra y enseñaba con mucha ilusión y paciencia a sus alumnas todo lo que ella había aprendido.</a:t>
            </a:r>
            <a:endParaRPr lang="es-ES" sz="3200" b="1" dirty="0">
              <a:latin typeface="Edelfontme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5002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 descr="prueba 1 0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3350" y="0"/>
            <a:ext cx="6119813" cy="6858000"/>
          </a:xfrm>
          <a:prstGeom prst="rect">
            <a:avLst/>
          </a:prstGeom>
          <a:noFill/>
        </p:spPr>
      </p:pic>
      <p:sp>
        <p:nvSpPr>
          <p:cNvPr id="4" name="3 Rectángulo"/>
          <p:cNvSpPr/>
          <p:nvPr/>
        </p:nvSpPr>
        <p:spPr>
          <a:xfrm>
            <a:off x="0" y="5688632"/>
            <a:ext cx="9144000" cy="1268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s-ES" sz="3600" b="1" dirty="0" smtClean="0">
              <a:solidFill>
                <a:schemeClr val="tx1"/>
              </a:solidFill>
              <a:latin typeface="Edelfontmed"/>
            </a:endParaRPr>
          </a:p>
          <a:p>
            <a:pPr algn="just"/>
            <a:endParaRPr lang="es-ES" sz="3600" b="1" dirty="0">
              <a:solidFill>
                <a:schemeClr val="tx1"/>
              </a:solidFill>
              <a:latin typeface="Edelfontmed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251520" y="5661248"/>
            <a:ext cx="80648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 smtClean="0">
                <a:latin typeface="Edelfontmed"/>
              </a:rPr>
              <a:t>Para los días de fiesta preparaban obras de teatro, poesías, concursos, excursiones… ¡y un montón de sorpresas más!</a:t>
            </a:r>
            <a:endParaRPr lang="es-ES" sz="3200" b="1" dirty="0">
              <a:latin typeface="Edelfontme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8" name="Picture 6" descr="PICT003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</p:spPr>
      </p:pic>
      <p:sp>
        <p:nvSpPr>
          <p:cNvPr id="4" name="3 CuadroTexto"/>
          <p:cNvSpPr txBox="1"/>
          <p:nvPr/>
        </p:nvSpPr>
        <p:spPr>
          <a:xfrm>
            <a:off x="0" y="5661248"/>
            <a:ext cx="6012160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s-ES" sz="2400" b="1" dirty="0" smtClean="0">
                <a:latin typeface="Edelfontmed"/>
              </a:rPr>
              <a:t>En días especiales, incluso, despertaba a las niñas con música para que la casa se llenara de alegría</a:t>
            </a:r>
            <a:endParaRPr lang="es-ES" sz="2800" b="1" dirty="0">
              <a:latin typeface="Edelfontmed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PICT002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442450" cy="7081838"/>
          </a:xfrm>
          <a:prstGeom prst="rect">
            <a:avLst/>
          </a:prstGeom>
          <a:noFill/>
        </p:spPr>
      </p:pic>
      <p:sp>
        <p:nvSpPr>
          <p:cNvPr id="3" name="2 CuadroTexto"/>
          <p:cNvSpPr txBox="1"/>
          <p:nvPr/>
        </p:nvSpPr>
        <p:spPr>
          <a:xfrm>
            <a:off x="4572000" y="-27384"/>
            <a:ext cx="4608512" cy="267765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s-ES" sz="2400" b="1" dirty="0" smtClean="0">
                <a:latin typeface="Edelfontmed"/>
              </a:rPr>
              <a:t>Además de dar clase como buena maestra, ayudaba a las hermanas en sus tareas, les escribía cartas a las que estaban lejos, rezaba por todas y tenía mil detalles con cada una.</a:t>
            </a:r>
            <a:endParaRPr lang="es-ES" sz="2400" b="1" dirty="0">
              <a:latin typeface="Edelfontmed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PICT005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3 CuadroTexto"/>
          <p:cNvSpPr txBox="1"/>
          <p:nvPr/>
        </p:nvSpPr>
        <p:spPr>
          <a:xfrm>
            <a:off x="0" y="5500389"/>
            <a:ext cx="9144000" cy="1384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s-ES" sz="2800" b="1" dirty="0" smtClean="0">
                <a:latin typeface="Edelfontmed"/>
              </a:rPr>
              <a:t>Imaginaros que, aún siendo ya muy mayor y sin apenas vista, bajaba a la cocina a ayudar a desgranar guisantes</a:t>
            </a:r>
            <a:endParaRPr lang="es-ES" sz="2800" b="1" dirty="0">
              <a:latin typeface="Edelfontmed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PICT005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52536" y="27384"/>
            <a:ext cx="9396536" cy="6858000"/>
          </a:xfrm>
          <a:prstGeom prst="rect">
            <a:avLst/>
          </a:prstGeom>
          <a:noFill/>
        </p:spPr>
      </p:pic>
      <p:sp>
        <p:nvSpPr>
          <p:cNvPr id="3" name="2 CuadroTexto"/>
          <p:cNvSpPr txBox="1"/>
          <p:nvPr/>
        </p:nvSpPr>
        <p:spPr>
          <a:xfrm>
            <a:off x="5400600" y="3848849"/>
            <a:ext cx="3707904" cy="31085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s-ES" sz="2800" b="1" dirty="0" smtClean="0">
                <a:latin typeface="Edelfontmed"/>
              </a:rPr>
              <a:t>Y, cuando le llegó el momento, se dejó abrazar por el Padre Dios en su cielo de amor con el que había soñado toda su vida.</a:t>
            </a:r>
            <a:endParaRPr lang="es-ES" sz="2800" b="1" dirty="0">
              <a:latin typeface="Edelfontmed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IMAG00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7092950"/>
          </a:xfrm>
          <a:prstGeom prst="rect">
            <a:avLst/>
          </a:prstGeom>
          <a:noFill/>
        </p:spPr>
      </p:pic>
      <p:sp>
        <p:nvSpPr>
          <p:cNvPr id="5" name="4 CuadroTexto"/>
          <p:cNvSpPr txBox="1"/>
          <p:nvPr/>
        </p:nvSpPr>
        <p:spPr>
          <a:xfrm>
            <a:off x="0" y="-27384"/>
            <a:ext cx="6444208" cy="230832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ES" sz="3600" b="1" dirty="0" smtClean="0">
                <a:latin typeface="Edelfontmed"/>
              </a:rPr>
              <a:t>Su papá Alberto y su mamá Apolonia la querían muchísimo y eran muy felices con ella.</a:t>
            </a:r>
            <a:endParaRPr lang="es-ES" sz="3600" b="1" dirty="0">
              <a:latin typeface="Edelfontme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251520" y="332656"/>
            <a:ext cx="66247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 smtClean="0">
                <a:latin typeface="Edelfontmed" pitchFamily="2" charset="0"/>
              </a:rPr>
              <a:t>El juguete preferido de Alberta era una  </a:t>
            </a:r>
            <a:endParaRPr lang="es-ES" sz="3200" b="1" dirty="0">
              <a:latin typeface="Edelfontmed" pitchFamily="2" charset="0"/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251520" y="2132856"/>
            <a:ext cx="784887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b="1" dirty="0" smtClean="0">
                <a:solidFill>
                  <a:schemeClr val="accent2"/>
                </a:solidFill>
                <a:latin typeface="Edelfontmed" pitchFamily="2" charset="0"/>
              </a:rPr>
              <a:t>Cada noche, antes  de irse a dormir, siempre le daba  a su hermanito Saturnino un</a:t>
            </a:r>
            <a:endParaRPr lang="es-ES" sz="3600" b="1" dirty="0">
              <a:solidFill>
                <a:schemeClr val="accent2"/>
              </a:solidFill>
              <a:latin typeface="Edelfontmed" pitchFamily="2" charset="0"/>
            </a:endParaRPr>
          </a:p>
        </p:txBody>
      </p:sp>
      <p:pic>
        <p:nvPicPr>
          <p:cNvPr id="1030" name="Picture 6" descr="http://4.bp.blogspot.com/-iJgm3fkWJJg/URQH06_7NPI/AAAAAAAAsHA/6bE4-IobOYI/s1600/dibujosdelabiosparaimprimir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1880" y="3356992"/>
            <a:ext cx="1224136" cy="919632"/>
          </a:xfrm>
          <a:prstGeom prst="rect">
            <a:avLst/>
          </a:prstGeom>
          <a:noFill/>
        </p:spPr>
      </p:pic>
      <p:pic>
        <p:nvPicPr>
          <p:cNvPr id="1034" name="Picture 10" descr="http://4.bp.blogspot.com/-AGbRmV2HJEg/TYoh8-8Y8_I/AAAAAAAAAA4/5enDmrWAGpM/s1600/maestr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60232" y="4293096"/>
            <a:ext cx="1950087" cy="2309031"/>
          </a:xfrm>
          <a:prstGeom prst="rect">
            <a:avLst/>
          </a:prstGeom>
          <a:noFill/>
        </p:spPr>
      </p:pic>
      <p:sp>
        <p:nvSpPr>
          <p:cNvPr id="9" name="8 CuadroTexto"/>
          <p:cNvSpPr txBox="1"/>
          <p:nvPr/>
        </p:nvSpPr>
        <p:spPr>
          <a:xfrm>
            <a:off x="323528" y="4509120"/>
            <a:ext cx="64087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b="1" dirty="0" smtClean="0">
                <a:solidFill>
                  <a:srgbClr val="00B050"/>
                </a:solidFill>
                <a:latin typeface="Edelfontmed" pitchFamily="2" charset="0"/>
              </a:rPr>
              <a:t>Alberta, después de hacer su tarea, </a:t>
            </a:r>
          </a:p>
          <a:p>
            <a:r>
              <a:rPr lang="es-ES" sz="3600" b="1" dirty="0" smtClean="0">
                <a:solidFill>
                  <a:srgbClr val="00B050"/>
                </a:solidFill>
                <a:latin typeface="Edelfontmed" pitchFamily="2" charset="0"/>
              </a:rPr>
              <a:t>jugaba con Saturnino a ser </a:t>
            </a:r>
            <a:endParaRPr lang="es-ES" sz="3600" b="1" dirty="0">
              <a:solidFill>
                <a:srgbClr val="00B050"/>
              </a:solidFill>
              <a:latin typeface="Edelfontmed" pitchFamily="2" charset="0"/>
            </a:endParaRPr>
          </a:p>
        </p:txBody>
      </p:sp>
      <p:pic>
        <p:nvPicPr>
          <p:cNvPr id="1038" name="Picture 14" descr="http://www.rincoglobo.com/1248-1758-thickbox/clara-muneca-de-trapo-40-cm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48264" y="260648"/>
            <a:ext cx="1296144" cy="12961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467544" y="404664"/>
            <a:ext cx="51125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b="1" dirty="0" smtClean="0">
                <a:solidFill>
                  <a:srgbClr val="00B0F0"/>
                </a:solidFill>
                <a:latin typeface="Edelfontmed" pitchFamily="2" charset="0"/>
              </a:rPr>
              <a:t>Alberta ayudaba a su mamá a</a:t>
            </a:r>
            <a:endParaRPr lang="es-ES" sz="3600" b="1" dirty="0">
              <a:solidFill>
                <a:srgbClr val="00B0F0"/>
              </a:solidFill>
              <a:latin typeface="Edelfontmed" pitchFamily="2" charset="0"/>
            </a:endParaRPr>
          </a:p>
        </p:txBody>
      </p:sp>
      <p:pic>
        <p:nvPicPr>
          <p:cNvPr id="105476" name="Picture 4" descr="http://4.bp.blogspot.com/-06HvgdkWLSE/TWQRQ2E6_6I/AAAAAAAAAPs/h38V_8z7EAk/s1600/coser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6056" y="404664"/>
            <a:ext cx="1119295" cy="1080120"/>
          </a:xfrm>
          <a:prstGeom prst="rect">
            <a:avLst/>
          </a:prstGeom>
          <a:noFill/>
        </p:spPr>
      </p:pic>
      <p:sp>
        <p:nvSpPr>
          <p:cNvPr id="6" name="5 CuadroTexto"/>
          <p:cNvSpPr txBox="1"/>
          <p:nvPr/>
        </p:nvSpPr>
        <p:spPr>
          <a:xfrm>
            <a:off x="323528" y="2348880"/>
            <a:ext cx="662473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b="1" dirty="0" smtClean="0">
                <a:solidFill>
                  <a:schemeClr val="accent6"/>
                </a:solidFill>
                <a:latin typeface="Edelfontmed" pitchFamily="2" charset="0"/>
              </a:rPr>
              <a:t>Cuando se bañaba en el mar,</a:t>
            </a:r>
          </a:p>
          <a:p>
            <a:r>
              <a:rPr lang="es-ES" sz="3600" b="1" dirty="0" smtClean="0">
                <a:solidFill>
                  <a:schemeClr val="accent6"/>
                </a:solidFill>
                <a:latin typeface="Edelfontmed" pitchFamily="2" charset="0"/>
              </a:rPr>
              <a:t>Alberta le daba a gracias  a Dios por:</a:t>
            </a:r>
            <a:endParaRPr lang="es-ES" sz="3600" b="1" dirty="0">
              <a:solidFill>
                <a:schemeClr val="accent6"/>
              </a:solidFill>
              <a:latin typeface="Edelfontmed" pitchFamily="2" charset="0"/>
            </a:endParaRPr>
          </a:p>
        </p:txBody>
      </p:sp>
      <p:pic>
        <p:nvPicPr>
          <p:cNvPr id="105480" name="Picture 8" descr="http://1.bp.blogspot.com/-ZSYSGGuHYwQ/URD7ojwR86I/AAAAAAAAJig/HyuGYeQ5lYQ/s1600/el_ciego_y_el_so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92280" y="2060848"/>
            <a:ext cx="1363307" cy="1152128"/>
          </a:xfrm>
          <a:prstGeom prst="rect">
            <a:avLst/>
          </a:prstGeom>
          <a:noFill/>
        </p:spPr>
      </p:pic>
      <p:pic>
        <p:nvPicPr>
          <p:cNvPr id="105484" name="Picture 12" descr="http://www.portadasfacebook.net/panel/watermark.php?FOTO=portadas/azul-del-mar-y-las-ola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35896" y="4077072"/>
            <a:ext cx="4631085" cy="1714736"/>
          </a:xfrm>
          <a:prstGeom prst="rect">
            <a:avLst/>
          </a:prstGeom>
          <a:noFill/>
        </p:spPr>
      </p:pic>
      <p:pic>
        <p:nvPicPr>
          <p:cNvPr id="105490" name="Picture 18" descr="http://www.juanma.com.es/wordpress/fotos/DSC_1254AMETLLA.jpg?w=560"/>
          <p:cNvPicPr>
            <a:picLocks noChangeAspect="1" noChangeArrowheads="1"/>
          </p:cNvPicPr>
          <p:nvPr/>
        </p:nvPicPr>
        <p:blipFill>
          <a:blip r:embed="rId5" cstate="print"/>
          <a:srcRect l="15586" t="15586" r="15392" b="19845"/>
          <a:stretch>
            <a:fillRect/>
          </a:stretch>
        </p:blipFill>
        <p:spPr bwMode="auto">
          <a:xfrm>
            <a:off x="1475656" y="4869160"/>
            <a:ext cx="1296144" cy="121252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54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54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54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5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54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54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54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54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8" presetClass="entr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548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54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54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5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8" presetClass="entr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54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54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54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5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395536" y="692696"/>
            <a:ext cx="597666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b="1" dirty="0" smtClean="0">
                <a:solidFill>
                  <a:srgbClr val="FF0000"/>
                </a:solidFill>
                <a:latin typeface="Edelfontmed" pitchFamily="2" charset="0"/>
              </a:rPr>
              <a:t>Un día, yendo de paseo con su papá descubrió en una flor una</a:t>
            </a:r>
            <a:endParaRPr lang="es-ES" sz="3600" b="1" dirty="0">
              <a:solidFill>
                <a:srgbClr val="FF0000"/>
              </a:solidFill>
              <a:latin typeface="Edelfontmed" pitchFamily="2" charset="0"/>
            </a:endParaRPr>
          </a:p>
        </p:txBody>
      </p:sp>
      <p:pic>
        <p:nvPicPr>
          <p:cNvPr id="106500" name="Picture 4" descr="http://4.bp.blogspot.com/-t5qjy741oCQ/Tx6lfoAOV-I/AAAAAAAABbY/l1m_KHUGSOQ/s1600/mariquita-y-flor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88224" y="332656"/>
            <a:ext cx="1864246" cy="2067157"/>
          </a:xfrm>
          <a:prstGeom prst="rect">
            <a:avLst/>
          </a:prstGeom>
          <a:noFill/>
        </p:spPr>
      </p:pic>
      <p:sp>
        <p:nvSpPr>
          <p:cNvPr id="8" name="7 CuadroTexto"/>
          <p:cNvSpPr txBox="1"/>
          <p:nvPr/>
        </p:nvSpPr>
        <p:spPr>
          <a:xfrm>
            <a:off x="467544" y="3212976"/>
            <a:ext cx="58326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b="1" dirty="0" smtClean="0">
                <a:solidFill>
                  <a:srgbClr val="00B0F0"/>
                </a:solidFill>
                <a:latin typeface="Edelfontmed" pitchFamily="2" charset="0"/>
              </a:rPr>
              <a:t>Cada noche, rezaba a Jesús juntando sus </a:t>
            </a:r>
            <a:endParaRPr lang="es-ES" sz="3600" b="1" dirty="0">
              <a:solidFill>
                <a:srgbClr val="00B0F0"/>
              </a:solidFill>
              <a:latin typeface="Edelfontmed" pitchFamily="2" charset="0"/>
            </a:endParaRPr>
          </a:p>
        </p:txBody>
      </p:sp>
      <p:pic>
        <p:nvPicPr>
          <p:cNvPr id="106512" name="Picture 16" descr="http://dibuteca.estaticos.net/dibujos/pintados/201121/4938f6f4b102ab335a232fe56cf3e856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6296" y="3284984"/>
            <a:ext cx="1547966" cy="1440979"/>
          </a:xfrm>
          <a:prstGeom prst="rect">
            <a:avLst/>
          </a:prstGeom>
          <a:noFill/>
        </p:spPr>
      </p:pic>
      <p:sp>
        <p:nvSpPr>
          <p:cNvPr id="12" name="11 CuadroTexto"/>
          <p:cNvSpPr txBox="1"/>
          <p:nvPr/>
        </p:nvSpPr>
        <p:spPr>
          <a:xfrm>
            <a:off x="467544" y="5013176"/>
            <a:ext cx="41044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b="1" dirty="0" smtClean="0">
                <a:solidFill>
                  <a:schemeClr val="accent4"/>
                </a:solidFill>
                <a:latin typeface="Edelfontmed" pitchFamily="2" charset="0"/>
              </a:rPr>
              <a:t>Alberta compartía con su hermano sus</a:t>
            </a:r>
            <a:endParaRPr lang="es-ES" sz="3600" b="1" dirty="0">
              <a:solidFill>
                <a:schemeClr val="accent4"/>
              </a:solidFill>
              <a:latin typeface="Edelfontmed" pitchFamily="2" charset="0"/>
            </a:endParaRPr>
          </a:p>
        </p:txBody>
      </p:sp>
      <p:pic>
        <p:nvPicPr>
          <p:cNvPr id="106514" name="Picture 18" descr="http://1.bp.blogspot.com/-Z1VPFCa7jDQ/TbK1NoVEebI/AAAAAAAABDw/Vz4ZLV4Kh7c/s1600/libro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4869556"/>
            <a:ext cx="1951536" cy="19884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6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65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65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06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 descr="http://www.guiainfantil.com/uploads/bebes/baby-brazo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63888" y="404664"/>
            <a:ext cx="1573818" cy="2160240"/>
          </a:xfrm>
          <a:prstGeom prst="rect">
            <a:avLst/>
          </a:prstGeom>
          <a:noFill/>
        </p:spPr>
      </p:pic>
      <p:sp>
        <p:nvSpPr>
          <p:cNvPr id="3" name="2 CuadroTexto"/>
          <p:cNvSpPr txBox="1"/>
          <p:nvPr/>
        </p:nvSpPr>
        <p:spPr>
          <a:xfrm>
            <a:off x="251520" y="620688"/>
            <a:ext cx="338437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b="1" dirty="0" smtClean="0">
                <a:solidFill>
                  <a:srgbClr val="00B0F0"/>
                </a:solidFill>
                <a:latin typeface="Edelfontmed" pitchFamily="2" charset="0"/>
              </a:rPr>
              <a:t>A sus hijos los cuidaba con mucho</a:t>
            </a:r>
            <a:endParaRPr lang="es-ES" sz="3600" b="1" dirty="0">
              <a:solidFill>
                <a:srgbClr val="00B0F0"/>
              </a:solidFill>
              <a:latin typeface="Edelfontmed" pitchFamily="2" charset="0"/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395536" y="2996952"/>
            <a:ext cx="568863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b="1" dirty="0" smtClean="0">
                <a:solidFill>
                  <a:srgbClr val="00B050"/>
                </a:solidFill>
                <a:latin typeface="Edelfontmed" pitchFamily="2" charset="0"/>
              </a:rPr>
              <a:t>Los días de fiesta, Alberta preparaba a sus alumnas obras de teatro, poesías, concursos y…</a:t>
            </a:r>
            <a:endParaRPr lang="es-ES" sz="3600" b="1" dirty="0">
              <a:solidFill>
                <a:srgbClr val="00B050"/>
              </a:solidFill>
              <a:latin typeface="Edelfontmed" pitchFamily="2" charset="0"/>
            </a:endParaRPr>
          </a:p>
        </p:txBody>
      </p:sp>
      <p:pic>
        <p:nvPicPr>
          <p:cNvPr id="107524" name="Picture 4" descr="http://laracj.files.wordpress.com/2010/03/excursion1.jpg"/>
          <p:cNvPicPr>
            <a:picLocks noChangeAspect="1" noChangeArrowheads="1"/>
          </p:cNvPicPr>
          <p:nvPr/>
        </p:nvPicPr>
        <p:blipFill>
          <a:blip r:embed="rId3" cstate="print"/>
          <a:srcRect t="34106"/>
          <a:stretch>
            <a:fillRect/>
          </a:stretch>
        </p:blipFill>
        <p:spPr bwMode="auto">
          <a:xfrm>
            <a:off x="5724128" y="3645024"/>
            <a:ext cx="3066587" cy="151464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07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07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611560" y="764704"/>
            <a:ext cx="345638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b="1" dirty="0" smtClean="0">
                <a:solidFill>
                  <a:srgbClr val="FF0000"/>
                </a:solidFill>
                <a:latin typeface="Edelfontmed" pitchFamily="2" charset="0"/>
              </a:rPr>
              <a:t>Los días especiales despertaba a las niñas con…</a:t>
            </a:r>
            <a:endParaRPr lang="es-ES" sz="3600" b="1" dirty="0">
              <a:solidFill>
                <a:srgbClr val="FF0000"/>
              </a:solidFill>
              <a:latin typeface="Edelfontmed" pitchFamily="2" charset="0"/>
            </a:endParaRPr>
          </a:p>
        </p:txBody>
      </p:sp>
      <p:pic>
        <p:nvPicPr>
          <p:cNvPr id="108546" name="Picture 2" descr="http://3.bp.blogspot.com/-oUlAp2cvYZg/T9ZFOYfmvtI/AAAAAAAAAQU/VRQuYtBl6OE/s1600/music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09018" y="188640"/>
            <a:ext cx="3552394" cy="2664296"/>
          </a:xfrm>
          <a:prstGeom prst="rect">
            <a:avLst/>
          </a:prstGeom>
          <a:noFill/>
        </p:spPr>
      </p:pic>
      <p:sp>
        <p:nvSpPr>
          <p:cNvPr id="4" name="3 CuadroTexto"/>
          <p:cNvSpPr txBox="1"/>
          <p:nvPr/>
        </p:nvSpPr>
        <p:spPr>
          <a:xfrm>
            <a:off x="611560" y="3429000"/>
            <a:ext cx="532859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b="1" dirty="0" smtClean="0">
                <a:solidFill>
                  <a:srgbClr val="00B050"/>
                </a:solidFill>
                <a:latin typeface="Edelfontmed" pitchFamily="2" charset="0"/>
              </a:rPr>
              <a:t>Ayudaba a las Hermanas en sus tareas, </a:t>
            </a:r>
          </a:p>
          <a:p>
            <a:r>
              <a:rPr lang="es-ES" sz="3600" b="1" dirty="0" smtClean="0">
                <a:solidFill>
                  <a:srgbClr val="00B050"/>
                </a:solidFill>
                <a:latin typeface="Edelfontmed" pitchFamily="2" charset="0"/>
              </a:rPr>
              <a:t>rezaba por ellas y les escribía…</a:t>
            </a:r>
            <a:endParaRPr lang="es-ES" sz="3600" b="1" dirty="0">
              <a:solidFill>
                <a:srgbClr val="00B050"/>
              </a:solidFill>
              <a:latin typeface="Edelfontmed" pitchFamily="2" charset="0"/>
            </a:endParaRPr>
          </a:p>
        </p:txBody>
      </p:sp>
      <p:pic>
        <p:nvPicPr>
          <p:cNvPr id="108548" name="Picture 4" descr="http://personales.mundivia.es/fidalgo/carta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56176" y="3501008"/>
            <a:ext cx="2023163" cy="22768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85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85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108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611560" y="404664"/>
            <a:ext cx="367240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b="1" dirty="0" smtClean="0">
                <a:solidFill>
                  <a:srgbClr val="00B050"/>
                </a:solidFill>
                <a:latin typeface="Edelfontmed" pitchFamily="2" charset="0"/>
              </a:rPr>
              <a:t>Ya muy mayor, M. Alberta ayudaba en la cocina a desgranar…</a:t>
            </a:r>
            <a:endParaRPr lang="es-ES" sz="3600" b="1" dirty="0">
              <a:solidFill>
                <a:srgbClr val="00B050"/>
              </a:solidFill>
              <a:latin typeface="Edelfontmed" pitchFamily="2" charset="0"/>
            </a:endParaRPr>
          </a:p>
        </p:txBody>
      </p:sp>
      <p:pic>
        <p:nvPicPr>
          <p:cNvPr id="1026" name="Picture 2" descr="http://us.123rf.com/400wm/400/400/jlgph/jlgph1104/jlgph110400003/9280229-guisantes-frescos-sobre-un-fondo-blanco.jpg"/>
          <p:cNvPicPr>
            <a:picLocks noChangeAspect="1" noChangeArrowheads="1"/>
          </p:cNvPicPr>
          <p:nvPr/>
        </p:nvPicPr>
        <p:blipFill>
          <a:blip r:embed="rId2" cstate="print"/>
          <a:srcRect l="16384" t="8770" r="7549" b="8790"/>
          <a:stretch>
            <a:fillRect/>
          </a:stretch>
        </p:blipFill>
        <p:spPr bwMode="auto">
          <a:xfrm>
            <a:off x="4644008" y="620688"/>
            <a:ext cx="2688809" cy="1944216"/>
          </a:xfrm>
          <a:prstGeom prst="rect">
            <a:avLst/>
          </a:prstGeom>
          <a:noFill/>
        </p:spPr>
      </p:pic>
      <p:sp>
        <p:nvSpPr>
          <p:cNvPr id="7" name="6 CuadroTexto"/>
          <p:cNvSpPr txBox="1"/>
          <p:nvPr/>
        </p:nvSpPr>
        <p:spPr>
          <a:xfrm>
            <a:off x="683568" y="3645024"/>
            <a:ext cx="259228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b="1" dirty="0" smtClean="0">
                <a:solidFill>
                  <a:srgbClr val="0070C0"/>
                </a:solidFill>
                <a:latin typeface="Edelfontmed" pitchFamily="2" charset="0"/>
              </a:rPr>
              <a:t>Alberta había soñado toda su vida con el…</a:t>
            </a:r>
            <a:endParaRPr lang="es-ES" sz="3600" b="1" dirty="0">
              <a:solidFill>
                <a:srgbClr val="0070C0"/>
              </a:solidFill>
              <a:latin typeface="Edelfontmed" pitchFamily="2" charset="0"/>
            </a:endParaRPr>
          </a:p>
        </p:txBody>
      </p:sp>
      <p:pic>
        <p:nvPicPr>
          <p:cNvPr id="1038" name="Picture 14" descr="http://3.bp.blogspot.com/_N1DtYgO0xT4/TPFLA8EE5nI/AAAAAAAAAQw/XWUw-ZHCJ4c/s1600/cielo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3789040"/>
            <a:ext cx="2497726" cy="18722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prueba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5776" y="0"/>
            <a:ext cx="6770688" cy="6858000"/>
          </a:xfrm>
          <a:prstGeom prst="rect">
            <a:avLst/>
          </a:prstGeom>
          <a:noFill/>
        </p:spPr>
      </p:pic>
      <p:sp>
        <p:nvSpPr>
          <p:cNvPr id="4" name="3 CuadroTexto"/>
          <p:cNvSpPr txBox="1"/>
          <p:nvPr/>
        </p:nvSpPr>
        <p:spPr>
          <a:xfrm>
            <a:off x="-36512" y="44624"/>
            <a:ext cx="2592288" cy="67403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ES" sz="3600" b="1" dirty="0" smtClean="0">
                <a:latin typeface="Edelfontmed"/>
              </a:rPr>
              <a:t>Su juguete preferido era una muñeca de trapo a la que peinaba y acariciaba con mucho cariño</a:t>
            </a:r>
          </a:p>
          <a:p>
            <a:endParaRPr lang="es-ES" sz="3600" b="1" dirty="0">
              <a:latin typeface="Edelfontme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albertan (14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7181850"/>
          </a:xfrm>
          <a:prstGeom prst="rect">
            <a:avLst/>
          </a:prstGeom>
          <a:noFill/>
        </p:spPr>
      </p:pic>
      <p:sp>
        <p:nvSpPr>
          <p:cNvPr id="4" name="3 CuadroTexto"/>
          <p:cNvSpPr txBox="1"/>
          <p:nvPr/>
        </p:nvSpPr>
        <p:spPr>
          <a:xfrm>
            <a:off x="3203848" y="0"/>
            <a:ext cx="5940152" cy="286232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ES" sz="3600" b="1" dirty="0" smtClean="0">
                <a:latin typeface="Edelfontmed"/>
              </a:rPr>
              <a:t>Cuando nació su hermano Saturnino no se olvidaba un solo día de darle el besito de buenas noches antes de irse a dormir</a:t>
            </a:r>
            <a:endParaRPr lang="es-ES" sz="3600" b="1" dirty="0">
              <a:latin typeface="Edelfontme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albertan (17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</p:spPr>
      </p:pic>
      <p:sp>
        <p:nvSpPr>
          <p:cNvPr id="4" name="3 CuadroTexto"/>
          <p:cNvSpPr txBox="1"/>
          <p:nvPr/>
        </p:nvSpPr>
        <p:spPr>
          <a:xfrm>
            <a:off x="0" y="0"/>
            <a:ext cx="6588224" cy="285293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ES" sz="3600" b="1" dirty="0" smtClean="0">
                <a:latin typeface="Edelfontmed"/>
              </a:rPr>
              <a:t>Todos los días hacía su tarea y, después, jugaba con su hermano Saturnino haciendo ella de maestra para enseñarle muchas cosas.</a:t>
            </a:r>
            <a:endParaRPr lang="es-ES" sz="3600" b="1" dirty="0">
              <a:latin typeface="Edelfontme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albertan (19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461963"/>
            <a:ext cx="9756775" cy="7319963"/>
          </a:xfrm>
          <a:prstGeom prst="rect">
            <a:avLst/>
          </a:prstGeom>
          <a:noFill/>
        </p:spPr>
      </p:pic>
      <p:sp>
        <p:nvSpPr>
          <p:cNvPr id="3" name="2 CuadroTexto"/>
          <p:cNvSpPr txBox="1"/>
          <p:nvPr/>
        </p:nvSpPr>
        <p:spPr>
          <a:xfrm>
            <a:off x="0" y="2708920"/>
            <a:ext cx="4464496" cy="338437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3600" b="1" dirty="0" smtClean="0">
                <a:latin typeface="Edelfontmed" pitchFamily="2" charset="0"/>
              </a:rPr>
              <a:t>Alberta ayudaba a su mamá a coser y a arreglar los vestidos, ¡entre otras muchas cosas más!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11268" name="Picture 4" descr="albertan (21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468313" y="0"/>
            <a:ext cx="9612313" cy="7461448"/>
          </a:xfrm>
          <a:prstGeom prst="rect">
            <a:avLst/>
          </a:prstGeom>
          <a:noFill/>
        </p:spPr>
      </p:pic>
      <p:sp>
        <p:nvSpPr>
          <p:cNvPr id="5" name="4 CuadroTexto"/>
          <p:cNvSpPr txBox="1"/>
          <p:nvPr/>
        </p:nvSpPr>
        <p:spPr>
          <a:xfrm>
            <a:off x="5580112" y="-27383"/>
            <a:ext cx="3528392" cy="34163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ES" sz="2400" b="1" dirty="0" smtClean="0">
                <a:latin typeface="Edelfontmed" pitchFamily="2" charset="0"/>
              </a:rPr>
              <a:t>En vacaciones, le gustaba bañarse en el mar con su hermano Saturnino y darle gracias a Dios por todo lo que había creado: el sol, las olas del mar, la arena de la playa, las gaviotas…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PICT002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7389440"/>
          </a:xfrm>
          <a:prstGeom prst="rect">
            <a:avLst/>
          </a:prstGeom>
          <a:noFill/>
        </p:spPr>
      </p:pic>
      <p:sp>
        <p:nvSpPr>
          <p:cNvPr id="3" name="2 CuadroTexto"/>
          <p:cNvSpPr txBox="1"/>
          <p:nvPr/>
        </p:nvSpPr>
        <p:spPr>
          <a:xfrm>
            <a:off x="-36512" y="-27384"/>
            <a:ext cx="5112568" cy="304698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s-ES" sz="2400" b="1" dirty="0" smtClean="0">
                <a:latin typeface="Edelfontmed" pitchFamily="2" charset="0"/>
              </a:rPr>
              <a:t>A Alberta le gustaba mucho ir de paseo con su papá y seguir descubriendo las maravillas creadas por Dios: las flores, del campo, los árboles, los montes… y hasta una pequeña mariquita que acaba de encontrar descansando en una florecilla.</a:t>
            </a:r>
            <a:endParaRPr lang="es-ES" sz="2400" b="1" dirty="0">
              <a:latin typeface="Edelfontmed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2052" name="Picture 4" descr="PICT002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4 CuadroTexto"/>
          <p:cNvSpPr txBox="1"/>
          <p:nvPr/>
        </p:nvSpPr>
        <p:spPr>
          <a:xfrm>
            <a:off x="4427984" y="-27384"/>
            <a:ext cx="4680520" cy="19389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s-ES" sz="2400" b="1" dirty="0" smtClean="0">
                <a:latin typeface="Edelfontmed" pitchFamily="2" charset="0"/>
              </a:rPr>
              <a:t>Cada noche, Alberta juntaba sus manitas, cerraba los ojos y hablaba con su amigo Jesús, rezando como su mamá le había enseñado.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307</TotalTime>
  <Words>1143</Words>
  <Application>Microsoft Office PowerPoint</Application>
  <PresentationFormat>Presentación en pantalla (4:3)</PresentationFormat>
  <Paragraphs>75</Paragraphs>
  <Slides>25</Slides>
  <Notes>19</Notes>
  <HiddenSlides>0</HiddenSlides>
  <MMClips>0</MMClips>
  <ScaleCrop>false</ScaleCrop>
  <HeadingPairs>
    <vt:vector size="4" baseType="variant">
      <vt:variant>
        <vt:lpstr>Tema</vt:lpstr>
      </vt:variant>
      <vt:variant>
        <vt:i4>5</vt:i4>
      </vt:variant>
      <vt:variant>
        <vt:lpstr>Títulos de diapositiva</vt:lpstr>
      </vt:variant>
      <vt:variant>
        <vt:i4>25</vt:i4>
      </vt:variant>
    </vt:vector>
  </HeadingPairs>
  <TitlesOfParts>
    <vt:vector size="30" baseType="lpstr">
      <vt:lpstr>1_Tema de Office</vt:lpstr>
      <vt:lpstr>1_Diseño predeterminado</vt:lpstr>
      <vt:lpstr>Tema de Office</vt:lpstr>
      <vt:lpstr>2_Tema de Office</vt:lpstr>
      <vt:lpstr>3_Tema de Office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</vt:vector>
  </TitlesOfParts>
  <Company>TOSHIBA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PC</dc:creator>
  <cp:lastModifiedBy>PC</cp:lastModifiedBy>
  <cp:revision>17</cp:revision>
  <dcterms:created xsi:type="dcterms:W3CDTF">2013-02-21T15:57:33Z</dcterms:created>
  <dcterms:modified xsi:type="dcterms:W3CDTF">2013-03-12T17:30:39Z</dcterms:modified>
</cp:coreProperties>
</file>