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66" r:id="rId4"/>
    <p:sldId id="271" r:id="rId5"/>
    <p:sldId id="281" r:id="rId6"/>
    <p:sldId id="268" r:id="rId7"/>
    <p:sldId id="272" r:id="rId8"/>
    <p:sldId id="282" r:id="rId9"/>
    <p:sldId id="270" r:id="rId10"/>
    <p:sldId id="273" r:id="rId11"/>
    <p:sldId id="283" r:id="rId12"/>
    <p:sldId id="269" r:id="rId13"/>
    <p:sldId id="276" r:id="rId14"/>
    <p:sldId id="284" r:id="rId15"/>
    <p:sldId id="275" r:id="rId16"/>
    <p:sldId id="277" r:id="rId17"/>
    <p:sldId id="285" r:id="rId18"/>
    <p:sldId id="278" r:id="rId19"/>
    <p:sldId id="279" r:id="rId20"/>
    <p:sldId id="286" r:id="rId21"/>
    <p:sldId id="28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D7AB-36EE-4915-A562-6D31F0CE15B7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0F074-0F20-4391-9440-51BD78A56EA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0F074-0F20-4391-9440-51BD78A56EA3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BAF7E-022D-44F5-ABDD-5D71F0EE70B1}" type="datetimeFigureOut">
              <a:rPr lang="es-ES" smtClean="0"/>
              <a:t>26/05/2013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3B9D9-90C0-4EC1-8F3C-589910CCDA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 descr="C:\Users\PC\Desktop\Rosario de la Trin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5602" name="Picture 2" descr="C:\Users\PC\Desktop\trini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6525" y="3378200"/>
            <a:ext cx="378936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 descr="C:\Users\PC\Desktop\Trin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458" name="Picture 2" descr="C:\Users\PC\Desktop\trin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 descr="C:\Users\PC\Desktop\trin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9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PC\Desktop\trinidad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3555" name="Picture 3" descr="C:\Users\PC\Desktop\TRIN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 descr="C:\Users\PC\Desktop\Image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6350"/>
            <a:ext cx="9156700" cy="687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1" name="Picture 3" descr="C:\Users\PC\Desktop\Sin título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C:\Users\PC\Desktop\TRIN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69941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</Words>
  <Application>Microsoft Office PowerPoint</Application>
  <PresentationFormat>Presentación en pantalla (4:3)</PresentationFormat>
  <Paragraphs>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PC</cp:lastModifiedBy>
  <cp:revision>14</cp:revision>
  <dcterms:created xsi:type="dcterms:W3CDTF">2013-05-26T09:00:55Z</dcterms:created>
  <dcterms:modified xsi:type="dcterms:W3CDTF">2013-05-26T11:16:20Z</dcterms:modified>
</cp:coreProperties>
</file>